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67" r:id="rId3"/>
    <p:sldId id="262" r:id="rId4"/>
    <p:sldId id="261" r:id="rId5"/>
    <p:sldId id="263" r:id="rId6"/>
    <p:sldId id="264" r:id="rId7"/>
    <p:sldId id="265" r:id="rId8"/>
    <p:sldId id="266" r:id="rId9"/>
    <p:sldId id="260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1A9742-90DF-3BFB-AB61-5DF965DEBFCD}" name="CHIARA MARAVIGLIA" initials="CM" userId="S::chiara.maraviglia@unina.it::7dba7139-dd76-43ee-b5a0-1d81c4b48c9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4839"/>
    <a:srgbClr val="7BA474"/>
    <a:srgbClr val="608959"/>
    <a:srgbClr val="5C8665"/>
    <a:srgbClr val="409252"/>
    <a:srgbClr val="BAE1C2"/>
    <a:srgbClr val="002400"/>
    <a:srgbClr val="E4F0EB"/>
    <a:srgbClr val="A7CEBC"/>
    <a:srgbClr val="859D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6AF00C-B259-44F4-85AD-A61B123A132A}" v="4" dt="2023-12-07T07:36:56.351"/>
    <p1510:client id="{CC7EC122-2888-459B-9E73-91A2D7D35E2B}" v="448" dt="2023-12-07T09:58:33.9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IARA MARAVIGLIA" userId="7dba7139-dd76-43ee-b5a0-1d81c4b48c9e" providerId="ADAL" clId="{4FE50AB8-B475-42D5-8363-BFB49C058DBE}"/>
    <pc:docChg chg="undo custSel addSld delSld modSld sldOrd">
      <pc:chgData name="CHIARA MARAVIGLIA" userId="7dba7139-dd76-43ee-b5a0-1d81c4b48c9e" providerId="ADAL" clId="{4FE50AB8-B475-42D5-8363-BFB49C058DBE}" dt="2023-12-06T09:02:05.459" v="1842"/>
      <pc:docMkLst>
        <pc:docMk/>
      </pc:docMkLst>
      <pc:sldChg chg="addSp delSp modSp del mod setBg">
        <pc:chgData name="CHIARA MARAVIGLIA" userId="7dba7139-dd76-43ee-b5a0-1d81c4b48c9e" providerId="ADAL" clId="{4FE50AB8-B475-42D5-8363-BFB49C058DBE}" dt="2023-12-05T21:56:41.247" v="1742" actId="47"/>
        <pc:sldMkLst>
          <pc:docMk/>
          <pc:sldMk cId="1573776929" sldId="256"/>
        </pc:sldMkLst>
        <pc:spChg chg="del">
          <ac:chgData name="CHIARA MARAVIGLIA" userId="7dba7139-dd76-43ee-b5a0-1d81c4b48c9e" providerId="ADAL" clId="{4FE50AB8-B475-42D5-8363-BFB49C058DBE}" dt="2023-12-05T12:13:22.649" v="0" actId="478"/>
          <ac:spMkLst>
            <pc:docMk/>
            <pc:sldMk cId="1573776929" sldId="256"/>
            <ac:spMk id="2" creationId="{62CD3A5A-99A1-2C11-8A35-34078D0B52FA}"/>
          </ac:spMkLst>
        </pc:spChg>
        <pc:spChg chg="del">
          <ac:chgData name="CHIARA MARAVIGLIA" userId="7dba7139-dd76-43ee-b5a0-1d81c4b48c9e" providerId="ADAL" clId="{4FE50AB8-B475-42D5-8363-BFB49C058DBE}" dt="2023-12-05T12:13:26.263" v="1" actId="478"/>
          <ac:spMkLst>
            <pc:docMk/>
            <pc:sldMk cId="1573776929" sldId="256"/>
            <ac:spMk id="3" creationId="{F31748AA-95BF-ECB4-E212-93419C55671C}"/>
          </ac:spMkLst>
        </pc:spChg>
        <pc:picChg chg="add mod ord">
          <ac:chgData name="CHIARA MARAVIGLIA" userId="7dba7139-dd76-43ee-b5a0-1d81c4b48c9e" providerId="ADAL" clId="{4FE50AB8-B475-42D5-8363-BFB49C058DBE}" dt="2023-12-05T12:16:42.470" v="13" actId="26606"/>
          <ac:picMkLst>
            <pc:docMk/>
            <pc:sldMk cId="1573776929" sldId="256"/>
            <ac:picMk id="5" creationId="{B2C694DD-6FC3-0DD9-16E5-E4984EDDA067}"/>
          </ac:picMkLst>
        </pc:picChg>
        <pc:picChg chg="add mod">
          <ac:chgData name="CHIARA MARAVIGLIA" userId="7dba7139-dd76-43ee-b5a0-1d81c4b48c9e" providerId="ADAL" clId="{4FE50AB8-B475-42D5-8363-BFB49C058DBE}" dt="2023-12-05T12:16:42.470" v="13" actId="26606"/>
          <ac:picMkLst>
            <pc:docMk/>
            <pc:sldMk cId="1573776929" sldId="256"/>
            <ac:picMk id="7" creationId="{03CD6C58-BBFF-10F0-E6DD-350EEB44C618}"/>
          </ac:picMkLst>
        </pc:picChg>
        <pc:picChg chg="add mod">
          <ac:chgData name="CHIARA MARAVIGLIA" userId="7dba7139-dd76-43ee-b5a0-1d81c4b48c9e" providerId="ADAL" clId="{4FE50AB8-B475-42D5-8363-BFB49C058DBE}" dt="2023-12-05T12:16:42.470" v="13" actId="26606"/>
          <ac:picMkLst>
            <pc:docMk/>
            <pc:sldMk cId="1573776929" sldId="256"/>
            <ac:picMk id="9" creationId="{5F79153F-5487-F88F-FCE2-EB094B547FAA}"/>
          </ac:picMkLst>
        </pc:picChg>
        <pc:picChg chg="add mod ord">
          <ac:chgData name="CHIARA MARAVIGLIA" userId="7dba7139-dd76-43ee-b5a0-1d81c4b48c9e" providerId="ADAL" clId="{4FE50AB8-B475-42D5-8363-BFB49C058DBE}" dt="2023-12-05T12:17:42.867" v="34" actId="1076"/>
          <ac:picMkLst>
            <pc:docMk/>
            <pc:sldMk cId="1573776929" sldId="256"/>
            <ac:picMk id="1026" creationId="{C8968224-7C22-1927-1BEA-E6506F71E1FB}"/>
          </ac:picMkLst>
        </pc:picChg>
        <pc:cxnChg chg="add">
          <ac:chgData name="CHIARA MARAVIGLIA" userId="7dba7139-dd76-43ee-b5a0-1d81c4b48c9e" providerId="ADAL" clId="{4FE50AB8-B475-42D5-8363-BFB49C058DBE}" dt="2023-12-05T12:16:42.470" v="13" actId="26606"/>
          <ac:cxnSpMkLst>
            <pc:docMk/>
            <pc:sldMk cId="1573776929" sldId="256"/>
            <ac:cxnSpMk id="1031" creationId="{50DA1EB8-87CF-4588-A1FD-4756F9A28F6B}"/>
          </ac:cxnSpMkLst>
        </pc:cxnChg>
        <pc:cxnChg chg="add">
          <ac:chgData name="CHIARA MARAVIGLIA" userId="7dba7139-dd76-43ee-b5a0-1d81c4b48c9e" providerId="ADAL" clId="{4FE50AB8-B475-42D5-8363-BFB49C058DBE}" dt="2023-12-05T12:16:42.470" v="13" actId="26606"/>
          <ac:cxnSpMkLst>
            <pc:docMk/>
            <pc:sldMk cId="1573776929" sldId="256"/>
            <ac:cxnSpMk id="1033" creationId="{D7A4E378-EA57-47B9-B1EB-58B998F6CFFB}"/>
          </ac:cxnSpMkLst>
        </pc:cxnChg>
        <pc:cxnChg chg="add">
          <ac:chgData name="CHIARA MARAVIGLIA" userId="7dba7139-dd76-43ee-b5a0-1d81c4b48c9e" providerId="ADAL" clId="{4FE50AB8-B475-42D5-8363-BFB49C058DBE}" dt="2023-12-05T12:16:42.470" v="13" actId="26606"/>
          <ac:cxnSpMkLst>
            <pc:docMk/>
            <pc:sldMk cId="1573776929" sldId="256"/>
            <ac:cxnSpMk id="1035" creationId="{D2B31ED6-76F0-425A-9A41-C947AEF9C145}"/>
          </ac:cxnSpMkLst>
        </pc:cxnChg>
      </pc:sldChg>
      <pc:sldChg chg="addSp modSp new del mod">
        <pc:chgData name="CHIARA MARAVIGLIA" userId="7dba7139-dd76-43ee-b5a0-1d81c4b48c9e" providerId="ADAL" clId="{4FE50AB8-B475-42D5-8363-BFB49C058DBE}" dt="2023-12-05T21:56:41.247" v="1742" actId="47"/>
        <pc:sldMkLst>
          <pc:docMk/>
          <pc:sldMk cId="3775187669" sldId="257"/>
        </pc:sldMkLst>
        <pc:spChg chg="add mod">
          <ac:chgData name="CHIARA MARAVIGLIA" userId="7dba7139-dd76-43ee-b5a0-1d81c4b48c9e" providerId="ADAL" clId="{4FE50AB8-B475-42D5-8363-BFB49C058DBE}" dt="2023-12-05T14:10:47.549" v="86" actId="1076"/>
          <ac:spMkLst>
            <pc:docMk/>
            <pc:sldMk cId="3775187669" sldId="257"/>
            <ac:spMk id="2" creationId="{C0C1E253-5074-D931-D88A-BF10039EEBD0}"/>
          </ac:spMkLst>
        </pc:spChg>
      </pc:sldChg>
      <pc:sldChg chg="addSp modSp new del mod">
        <pc:chgData name="CHIARA MARAVIGLIA" userId="7dba7139-dd76-43ee-b5a0-1d81c4b48c9e" providerId="ADAL" clId="{4FE50AB8-B475-42D5-8363-BFB49C058DBE}" dt="2023-12-05T21:56:41.247" v="1742" actId="47"/>
        <pc:sldMkLst>
          <pc:docMk/>
          <pc:sldMk cId="2068361905" sldId="258"/>
        </pc:sldMkLst>
        <pc:picChg chg="add mod">
          <ac:chgData name="CHIARA MARAVIGLIA" userId="7dba7139-dd76-43ee-b5a0-1d81c4b48c9e" providerId="ADAL" clId="{4FE50AB8-B475-42D5-8363-BFB49C058DBE}" dt="2023-12-05T14:16:37.257" v="117" actId="1036"/>
          <ac:picMkLst>
            <pc:docMk/>
            <pc:sldMk cId="2068361905" sldId="258"/>
            <ac:picMk id="3" creationId="{6E5FE88B-98A2-A641-A92A-9EAC2D4E71CB}"/>
          </ac:picMkLst>
        </pc:picChg>
      </pc:sldChg>
      <pc:sldChg chg="addSp delSp modSp new mod ord addCm delCm">
        <pc:chgData name="CHIARA MARAVIGLIA" userId="7dba7139-dd76-43ee-b5a0-1d81c4b48c9e" providerId="ADAL" clId="{4FE50AB8-B475-42D5-8363-BFB49C058DBE}" dt="2023-12-05T22:00:07.984" v="1758" actId="478"/>
        <pc:sldMkLst>
          <pc:docMk/>
          <pc:sldMk cId="1078121285" sldId="259"/>
        </pc:sldMkLst>
        <pc:spChg chg="add mod">
          <ac:chgData name="CHIARA MARAVIGLIA" userId="7dba7139-dd76-43ee-b5a0-1d81c4b48c9e" providerId="ADAL" clId="{4FE50AB8-B475-42D5-8363-BFB49C058DBE}" dt="2023-12-05T20:56:26.731" v="683" actId="14100"/>
          <ac:spMkLst>
            <pc:docMk/>
            <pc:sldMk cId="1078121285" sldId="259"/>
            <ac:spMk id="2" creationId="{C7FF208F-F9A8-B85F-127B-AE416473311C}"/>
          </ac:spMkLst>
        </pc:spChg>
        <pc:spChg chg="add mod">
          <ac:chgData name="CHIARA MARAVIGLIA" userId="7dba7139-dd76-43ee-b5a0-1d81c4b48c9e" providerId="ADAL" clId="{4FE50AB8-B475-42D5-8363-BFB49C058DBE}" dt="2023-12-05T18:36:01.476" v="149" actId="208"/>
          <ac:spMkLst>
            <pc:docMk/>
            <pc:sldMk cId="1078121285" sldId="259"/>
            <ac:spMk id="3" creationId="{5558EFDE-358E-EB11-70C9-F6E82797637B}"/>
          </ac:spMkLst>
        </pc:spChg>
        <pc:spChg chg="add mod ord">
          <ac:chgData name="CHIARA MARAVIGLIA" userId="7dba7139-dd76-43ee-b5a0-1d81c4b48c9e" providerId="ADAL" clId="{4FE50AB8-B475-42D5-8363-BFB49C058DBE}" dt="2023-12-05T21:26:52.389" v="982" actId="108"/>
          <ac:spMkLst>
            <pc:docMk/>
            <pc:sldMk cId="1078121285" sldId="259"/>
            <ac:spMk id="4" creationId="{636B19DF-8CC8-D49A-752D-77039152C8EB}"/>
          </ac:spMkLst>
        </pc:spChg>
        <pc:spChg chg="add mod">
          <ac:chgData name="CHIARA MARAVIGLIA" userId="7dba7139-dd76-43ee-b5a0-1d81c4b48c9e" providerId="ADAL" clId="{4FE50AB8-B475-42D5-8363-BFB49C058DBE}" dt="2023-12-05T21:59:49.442" v="1757" actId="207"/>
          <ac:spMkLst>
            <pc:docMk/>
            <pc:sldMk cId="1078121285" sldId="259"/>
            <ac:spMk id="5" creationId="{779CC812-8678-DCCC-271E-3D187DB97B54}"/>
          </ac:spMkLst>
        </pc:spChg>
        <pc:spChg chg="add del mod">
          <ac:chgData name="CHIARA MARAVIGLIA" userId="7dba7139-dd76-43ee-b5a0-1d81c4b48c9e" providerId="ADAL" clId="{4FE50AB8-B475-42D5-8363-BFB49C058DBE}" dt="2023-12-05T18:43:13.073" v="228" actId="478"/>
          <ac:spMkLst>
            <pc:docMk/>
            <pc:sldMk cId="1078121285" sldId="259"/>
            <ac:spMk id="14" creationId="{D2E03B7A-A227-635A-AD2E-705AA5A99E7D}"/>
          </ac:spMkLst>
        </pc:spChg>
        <pc:spChg chg="add del mod">
          <ac:chgData name="CHIARA MARAVIGLIA" userId="7dba7139-dd76-43ee-b5a0-1d81c4b48c9e" providerId="ADAL" clId="{4FE50AB8-B475-42D5-8363-BFB49C058DBE}" dt="2023-12-05T21:26:56.506" v="987" actId="478"/>
          <ac:spMkLst>
            <pc:docMk/>
            <pc:sldMk cId="1078121285" sldId="259"/>
            <ac:spMk id="15" creationId="{1F474F90-CC2F-CD94-A0A0-87A503343CFF}"/>
          </ac:spMkLst>
        </pc:spChg>
        <pc:spChg chg="add del mod">
          <ac:chgData name="CHIARA MARAVIGLIA" userId="7dba7139-dd76-43ee-b5a0-1d81c4b48c9e" providerId="ADAL" clId="{4FE50AB8-B475-42D5-8363-BFB49C058DBE}" dt="2023-12-05T18:46:31.139" v="261" actId="478"/>
          <ac:spMkLst>
            <pc:docMk/>
            <pc:sldMk cId="1078121285" sldId="259"/>
            <ac:spMk id="17" creationId="{395A1B51-4C00-A619-7875-A875E518341D}"/>
          </ac:spMkLst>
        </pc:spChg>
        <pc:spChg chg="add mod">
          <ac:chgData name="CHIARA MARAVIGLIA" userId="7dba7139-dd76-43ee-b5a0-1d81c4b48c9e" providerId="ADAL" clId="{4FE50AB8-B475-42D5-8363-BFB49C058DBE}" dt="2023-12-05T18:51:00.877" v="325" actId="207"/>
          <ac:spMkLst>
            <pc:docMk/>
            <pc:sldMk cId="1078121285" sldId="259"/>
            <ac:spMk id="18" creationId="{872F1F9D-933A-02E0-DAA6-E10DB9A84BE4}"/>
          </ac:spMkLst>
        </pc:spChg>
        <pc:spChg chg="add mod">
          <ac:chgData name="CHIARA MARAVIGLIA" userId="7dba7139-dd76-43ee-b5a0-1d81c4b48c9e" providerId="ADAL" clId="{4FE50AB8-B475-42D5-8363-BFB49C058DBE}" dt="2023-12-05T18:51:08.721" v="326" actId="207"/>
          <ac:spMkLst>
            <pc:docMk/>
            <pc:sldMk cId="1078121285" sldId="259"/>
            <ac:spMk id="19" creationId="{57C8AA87-85ED-A562-A680-37E8A19ED44F}"/>
          </ac:spMkLst>
        </pc:spChg>
        <pc:spChg chg="add mod">
          <ac:chgData name="CHIARA MARAVIGLIA" userId="7dba7139-dd76-43ee-b5a0-1d81c4b48c9e" providerId="ADAL" clId="{4FE50AB8-B475-42D5-8363-BFB49C058DBE}" dt="2023-12-05T18:54:43.973" v="400" actId="1076"/>
          <ac:spMkLst>
            <pc:docMk/>
            <pc:sldMk cId="1078121285" sldId="259"/>
            <ac:spMk id="20" creationId="{F9326343-B72A-885A-9715-09139BAE8C9B}"/>
          </ac:spMkLst>
        </pc:spChg>
        <pc:spChg chg="add mod">
          <ac:chgData name="CHIARA MARAVIGLIA" userId="7dba7139-dd76-43ee-b5a0-1d81c4b48c9e" providerId="ADAL" clId="{4FE50AB8-B475-42D5-8363-BFB49C058DBE}" dt="2023-12-05T19:12:20.381" v="593" actId="115"/>
          <ac:spMkLst>
            <pc:docMk/>
            <pc:sldMk cId="1078121285" sldId="259"/>
            <ac:spMk id="21" creationId="{A8BE53A1-8EEB-2A15-2A05-56524E533241}"/>
          </ac:spMkLst>
        </pc:spChg>
        <pc:spChg chg="add mod">
          <ac:chgData name="CHIARA MARAVIGLIA" userId="7dba7139-dd76-43ee-b5a0-1d81c4b48c9e" providerId="ADAL" clId="{4FE50AB8-B475-42D5-8363-BFB49C058DBE}" dt="2023-12-05T19:18:31.581" v="632" actId="20577"/>
          <ac:spMkLst>
            <pc:docMk/>
            <pc:sldMk cId="1078121285" sldId="259"/>
            <ac:spMk id="22" creationId="{DE4DD6E3-075B-891C-DEC1-5344DEAD394D}"/>
          </ac:spMkLst>
        </pc:spChg>
        <pc:spChg chg="add mod">
          <ac:chgData name="CHIARA MARAVIGLIA" userId="7dba7139-dd76-43ee-b5a0-1d81c4b48c9e" providerId="ADAL" clId="{4FE50AB8-B475-42D5-8363-BFB49C058DBE}" dt="2023-12-05T19:12:09.062" v="592" actId="1036"/>
          <ac:spMkLst>
            <pc:docMk/>
            <pc:sldMk cId="1078121285" sldId="259"/>
            <ac:spMk id="23" creationId="{BAD0E602-1640-37E0-EA83-458950C20794}"/>
          </ac:spMkLst>
        </pc:spChg>
        <pc:picChg chg="add del mod">
          <ac:chgData name="CHIARA MARAVIGLIA" userId="7dba7139-dd76-43ee-b5a0-1d81c4b48c9e" providerId="ADAL" clId="{4FE50AB8-B475-42D5-8363-BFB49C058DBE}" dt="2023-12-05T18:35:31.763" v="144" actId="478"/>
          <ac:picMkLst>
            <pc:docMk/>
            <pc:sldMk cId="1078121285" sldId="259"/>
            <ac:picMk id="6" creationId="{BAC8BF54-F599-9B98-EBE8-1E8BECACF0D8}"/>
          </ac:picMkLst>
        </pc:picChg>
        <pc:picChg chg="add mod">
          <ac:chgData name="CHIARA MARAVIGLIA" userId="7dba7139-dd76-43ee-b5a0-1d81c4b48c9e" providerId="ADAL" clId="{4FE50AB8-B475-42D5-8363-BFB49C058DBE}" dt="2023-12-05T20:58:10.352" v="694" actId="1076"/>
          <ac:picMkLst>
            <pc:docMk/>
            <pc:sldMk cId="1078121285" sldId="259"/>
            <ac:picMk id="7" creationId="{85DF6D76-50DF-6E19-2E06-1384982FE418}"/>
          </ac:picMkLst>
        </pc:picChg>
        <pc:picChg chg="add mod">
          <ac:chgData name="CHIARA MARAVIGLIA" userId="7dba7139-dd76-43ee-b5a0-1d81c4b48c9e" providerId="ADAL" clId="{4FE50AB8-B475-42D5-8363-BFB49C058DBE}" dt="2023-12-05T20:58:15.670" v="695" actId="1076"/>
          <ac:picMkLst>
            <pc:docMk/>
            <pc:sldMk cId="1078121285" sldId="259"/>
            <ac:picMk id="10" creationId="{E5D2D3B2-D45C-16E6-1AAF-80964961B882}"/>
          </ac:picMkLst>
        </pc:picChg>
        <pc:picChg chg="add mod">
          <ac:chgData name="CHIARA MARAVIGLIA" userId="7dba7139-dd76-43ee-b5a0-1d81c4b48c9e" providerId="ADAL" clId="{4FE50AB8-B475-42D5-8363-BFB49C058DBE}" dt="2023-12-05T20:53:43.294" v="669" actId="1076"/>
          <ac:picMkLst>
            <pc:docMk/>
            <pc:sldMk cId="1078121285" sldId="259"/>
            <ac:picMk id="11" creationId="{2132DC6C-784E-91C8-4F3B-C4E4B05EA706}"/>
          </ac:picMkLst>
        </pc:picChg>
        <pc:picChg chg="add del mod">
          <ac:chgData name="CHIARA MARAVIGLIA" userId="7dba7139-dd76-43ee-b5a0-1d81c4b48c9e" providerId="ADAL" clId="{4FE50AB8-B475-42D5-8363-BFB49C058DBE}" dt="2023-12-05T20:53:31.048" v="667" actId="478"/>
          <ac:picMkLst>
            <pc:docMk/>
            <pc:sldMk cId="1078121285" sldId="259"/>
            <ac:picMk id="12" creationId="{8603B171-13D5-B795-7DB5-5A436B1441D7}"/>
          </ac:picMkLst>
        </pc:picChg>
        <pc:picChg chg="add del mod">
          <ac:chgData name="CHIARA MARAVIGLIA" userId="7dba7139-dd76-43ee-b5a0-1d81c4b48c9e" providerId="ADAL" clId="{4FE50AB8-B475-42D5-8363-BFB49C058DBE}" dt="2023-12-05T20:54:12.169" v="680" actId="478"/>
          <ac:picMkLst>
            <pc:docMk/>
            <pc:sldMk cId="1078121285" sldId="259"/>
            <ac:picMk id="13" creationId="{6B13E314-06D1-3652-7DAD-D850CC02CBB7}"/>
          </ac:picMkLst>
        </pc:picChg>
        <pc:picChg chg="add del mod">
          <ac:chgData name="CHIARA MARAVIGLIA" userId="7dba7139-dd76-43ee-b5a0-1d81c4b48c9e" providerId="ADAL" clId="{4FE50AB8-B475-42D5-8363-BFB49C058DBE}" dt="2023-12-05T21:16:55.191" v="910" actId="478"/>
          <ac:picMkLst>
            <pc:docMk/>
            <pc:sldMk cId="1078121285" sldId="259"/>
            <ac:picMk id="14" creationId="{D539A8C2-D5C2-5996-8E33-3ECF3DEEC1B9}"/>
          </ac:picMkLst>
        </pc:picChg>
        <pc:picChg chg="add mod">
          <ac:chgData name="CHIARA MARAVIGLIA" userId="7dba7139-dd76-43ee-b5a0-1d81c4b48c9e" providerId="ADAL" clId="{4FE50AB8-B475-42D5-8363-BFB49C058DBE}" dt="2023-12-05T18:43:46.998" v="234" actId="1076"/>
          <ac:picMkLst>
            <pc:docMk/>
            <pc:sldMk cId="1078121285" sldId="259"/>
            <ac:picMk id="16" creationId="{61052380-F0A8-18D8-595C-16776CE99E90}"/>
          </ac:picMkLst>
        </pc:picChg>
        <pc:picChg chg="add del mod">
          <ac:chgData name="CHIARA MARAVIGLIA" userId="7dba7139-dd76-43ee-b5a0-1d81c4b48c9e" providerId="ADAL" clId="{4FE50AB8-B475-42D5-8363-BFB49C058DBE}" dt="2023-12-05T21:27:55.255" v="997" actId="478"/>
          <ac:picMkLst>
            <pc:docMk/>
            <pc:sldMk cId="1078121285" sldId="259"/>
            <ac:picMk id="17" creationId="{E7C92929-58EB-83DE-DE8D-48BAC79569F5}"/>
          </ac:picMkLst>
        </pc:picChg>
        <pc:picChg chg="add del mod">
          <ac:chgData name="CHIARA MARAVIGLIA" userId="7dba7139-dd76-43ee-b5a0-1d81c4b48c9e" providerId="ADAL" clId="{4FE50AB8-B475-42D5-8363-BFB49C058DBE}" dt="2023-12-05T22:00:07.984" v="1758" actId="478"/>
          <ac:picMkLst>
            <pc:docMk/>
            <pc:sldMk cId="1078121285" sldId="259"/>
            <ac:picMk id="24" creationId="{72F90E49-454C-EE3C-F701-A4D9C9645408}"/>
          </ac:picMkLst>
        </pc:picChg>
        <pc:cxnChg chg="add mod">
          <ac:chgData name="CHIARA MARAVIGLIA" userId="7dba7139-dd76-43ee-b5a0-1d81c4b48c9e" providerId="ADAL" clId="{4FE50AB8-B475-42D5-8363-BFB49C058DBE}" dt="2023-12-05T19:06:51.058" v="513" actId="1076"/>
          <ac:cxnSpMkLst>
            <pc:docMk/>
            <pc:sldMk cId="1078121285" sldId="259"/>
            <ac:cxnSpMk id="8" creationId="{61338938-BD3D-6588-5E3B-B0CB8DE60900}"/>
          </ac:cxnSpMkLst>
        </pc:cxnChg>
        <pc:cxnChg chg="add del mod">
          <ac:chgData name="CHIARA MARAVIGLIA" userId="7dba7139-dd76-43ee-b5a0-1d81c4b48c9e" providerId="ADAL" clId="{4FE50AB8-B475-42D5-8363-BFB49C058DBE}" dt="2023-12-05T18:38:45.079" v="160" actId="478"/>
          <ac:cxnSpMkLst>
            <pc:docMk/>
            <pc:sldMk cId="1078121285" sldId="259"/>
            <ac:cxnSpMk id="9" creationId="{93A1F001-91C4-CE17-D6C5-2BE3A702E934}"/>
          </ac:cxnSpMkLst>
        </pc:cxnChg>
        <pc:cxnChg chg="add del mod">
          <ac:chgData name="CHIARA MARAVIGLIA" userId="7dba7139-dd76-43ee-b5a0-1d81c4b48c9e" providerId="ADAL" clId="{4FE50AB8-B475-42D5-8363-BFB49C058DBE}" dt="2023-12-05T19:05:45.574" v="512" actId="478"/>
          <ac:cxnSpMkLst>
            <pc:docMk/>
            <pc:sldMk cId="1078121285" sldId="259"/>
            <ac:cxnSpMk id="24" creationId="{ADB2FE69-057D-9A29-F422-C2CE13C739F9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CHIARA MARAVIGLIA" userId="7dba7139-dd76-43ee-b5a0-1d81c4b48c9e" providerId="ADAL" clId="{4FE50AB8-B475-42D5-8363-BFB49C058DBE}" dt="2023-12-05T20:55:16.742" v="681"/>
              <pc2:cmMkLst xmlns:pc2="http://schemas.microsoft.com/office/powerpoint/2019/9/main/command">
                <pc:docMk/>
                <pc:sldMk cId="1078121285" sldId="259"/>
                <pc2:cmMk id="{7B66F38D-D393-426E-A9C7-F907E18A6A4B}"/>
              </pc2:cmMkLst>
            </pc226:cmChg>
          </p:ext>
        </pc:extLst>
      </pc:sldChg>
      <pc:sldChg chg="addSp modSp new mod">
        <pc:chgData name="CHIARA MARAVIGLIA" userId="7dba7139-dd76-43ee-b5a0-1d81c4b48c9e" providerId="ADAL" clId="{4FE50AB8-B475-42D5-8363-BFB49C058DBE}" dt="2023-12-06T08:43:42.331" v="1782" actId="1037"/>
        <pc:sldMkLst>
          <pc:docMk/>
          <pc:sldMk cId="2136080116" sldId="260"/>
        </pc:sldMkLst>
        <pc:spChg chg="add mod">
          <ac:chgData name="CHIARA MARAVIGLIA" userId="7dba7139-dd76-43ee-b5a0-1d81c4b48c9e" providerId="ADAL" clId="{4FE50AB8-B475-42D5-8363-BFB49C058DBE}" dt="2023-12-06T08:43:07.187" v="1767" actId="1038"/>
          <ac:spMkLst>
            <pc:docMk/>
            <pc:sldMk cId="2136080116" sldId="260"/>
            <ac:spMk id="2" creationId="{90D5C39B-2603-97FB-B63E-AB96A9170C95}"/>
          </ac:spMkLst>
        </pc:spChg>
        <pc:spChg chg="add mod ord">
          <ac:chgData name="CHIARA MARAVIGLIA" userId="7dba7139-dd76-43ee-b5a0-1d81c4b48c9e" providerId="ADAL" clId="{4FE50AB8-B475-42D5-8363-BFB49C058DBE}" dt="2023-12-05T21:24:50.771" v="973" actId="14100"/>
          <ac:spMkLst>
            <pc:docMk/>
            <pc:sldMk cId="2136080116" sldId="260"/>
            <ac:spMk id="3" creationId="{0935EB32-91A3-2DB2-79FA-EFB381F28E33}"/>
          </ac:spMkLst>
        </pc:spChg>
        <pc:spChg chg="add mod">
          <ac:chgData name="CHIARA MARAVIGLIA" userId="7dba7139-dd76-43ee-b5a0-1d81c4b48c9e" providerId="ADAL" clId="{4FE50AB8-B475-42D5-8363-BFB49C058DBE}" dt="2023-12-06T08:43:16.087" v="1774" actId="1038"/>
          <ac:spMkLst>
            <pc:docMk/>
            <pc:sldMk cId="2136080116" sldId="260"/>
            <ac:spMk id="4" creationId="{674360D4-9D93-F244-BAE4-C4BDEE1F0FBA}"/>
          </ac:spMkLst>
        </pc:spChg>
        <pc:cxnChg chg="add mod">
          <ac:chgData name="CHIARA MARAVIGLIA" userId="7dba7139-dd76-43ee-b5a0-1d81c4b48c9e" providerId="ADAL" clId="{4FE50AB8-B475-42D5-8363-BFB49C058DBE}" dt="2023-12-06T08:43:42.331" v="1782" actId="1037"/>
          <ac:cxnSpMkLst>
            <pc:docMk/>
            <pc:sldMk cId="2136080116" sldId="260"/>
            <ac:cxnSpMk id="5" creationId="{F029408B-8289-E7AA-7F22-2FFB768F2F3C}"/>
          </ac:cxnSpMkLst>
        </pc:cxnChg>
      </pc:sldChg>
      <pc:sldChg chg="addSp delSp modSp new mod">
        <pc:chgData name="CHIARA MARAVIGLIA" userId="7dba7139-dd76-43ee-b5a0-1d81c4b48c9e" providerId="ADAL" clId="{4FE50AB8-B475-42D5-8363-BFB49C058DBE}" dt="2023-12-06T09:01:38.059" v="1833"/>
        <pc:sldMkLst>
          <pc:docMk/>
          <pc:sldMk cId="2486777203" sldId="261"/>
        </pc:sldMkLst>
        <pc:spChg chg="add mod">
          <ac:chgData name="CHIARA MARAVIGLIA" userId="7dba7139-dd76-43ee-b5a0-1d81c4b48c9e" providerId="ADAL" clId="{4FE50AB8-B475-42D5-8363-BFB49C058DBE}" dt="2023-12-06T08:46:26.862" v="1795" actId="14100"/>
          <ac:spMkLst>
            <pc:docMk/>
            <pc:sldMk cId="2486777203" sldId="261"/>
            <ac:spMk id="2" creationId="{3AEF5D47-42E2-ECA4-11F8-EFFC8C3648BA}"/>
          </ac:spMkLst>
        </pc:spChg>
        <pc:spChg chg="add mod">
          <ac:chgData name="CHIARA MARAVIGLIA" userId="7dba7139-dd76-43ee-b5a0-1d81c4b48c9e" providerId="ADAL" clId="{4FE50AB8-B475-42D5-8363-BFB49C058DBE}" dt="2023-12-06T08:59:43.637" v="1811"/>
          <ac:spMkLst>
            <pc:docMk/>
            <pc:sldMk cId="2486777203" sldId="261"/>
            <ac:spMk id="4" creationId="{303849CC-114C-2CBC-55D0-522236019461}"/>
          </ac:spMkLst>
        </pc:spChg>
        <pc:spChg chg="add mod">
          <ac:chgData name="CHIARA MARAVIGLIA" userId="7dba7139-dd76-43ee-b5a0-1d81c4b48c9e" providerId="ADAL" clId="{4FE50AB8-B475-42D5-8363-BFB49C058DBE}" dt="2023-12-06T09:01:38.059" v="1833"/>
          <ac:spMkLst>
            <pc:docMk/>
            <pc:sldMk cId="2486777203" sldId="261"/>
            <ac:spMk id="5" creationId="{C4FBACE0-1F75-C6A3-5212-3E0DB62DC0D5}"/>
          </ac:spMkLst>
        </pc:spChg>
        <pc:spChg chg="add del mod">
          <ac:chgData name="CHIARA MARAVIGLIA" userId="7dba7139-dd76-43ee-b5a0-1d81c4b48c9e" providerId="ADAL" clId="{4FE50AB8-B475-42D5-8363-BFB49C058DBE}" dt="2023-12-06T08:59:43.434" v="1810" actId="478"/>
          <ac:spMkLst>
            <pc:docMk/>
            <pc:sldMk cId="2486777203" sldId="261"/>
            <ac:spMk id="6" creationId="{1273CA18-2671-B6A7-366A-DA3700ED4176}"/>
          </ac:spMkLst>
        </pc:spChg>
        <pc:spChg chg="add del mod">
          <ac:chgData name="CHIARA MARAVIGLIA" userId="7dba7139-dd76-43ee-b5a0-1d81c4b48c9e" providerId="ADAL" clId="{4FE50AB8-B475-42D5-8363-BFB49C058DBE}" dt="2023-12-06T09:01:37.097" v="1832" actId="478"/>
          <ac:spMkLst>
            <pc:docMk/>
            <pc:sldMk cId="2486777203" sldId="261"/>
            <ac:spMk id="7" creationId="{36CFC0F4-5FC9-4ADE-8E31-C2F3E5E401DF}"/>
          </ac:spMkLst>
        </pc:spChg>
        <pc:spChg chg="add mod">
          <ac:chgData name="CHIARA MARAVIGLIA" userId="7dba7139-dd76-43ee-b5a0-1d81c4b48c9e" providerId="ADAL" clId="{4FE50AB8-B475-42D5-8363-BFB49C058DBE}" dt="2023-12-06T09:01:38.059" v="1833"/>
          <ac:spMkLst>
            <pc:docMk/>
            <pc:sldMk cId="2486777203" sldId="261"/>
            <ac:spMk id="8" creationId="{69B63295-AEE4-A435-AB1A-9B792D23807F}"/>
          </ac:spMkLst>
        </pc:spChg>
        <pc:spChg chg="add del mod">
          <ac:chgData name="CHIARA MARAVIGLIA" userId="7dba7139-dd76-43ee-b5a0-1d81c4b48c9e" providerId="ADAL" clId="{4FE50AB8-B475-42D5-8363-BFB49C058DBE}" dt="2023-12-06T09:01:33.609" v="1830" actId="478"/>
          <ac:spMkLst>
            <pc:docMk/>
            <pc:sldMk cId="2486777203" sldId="261"/>
            <ac:spMk id="9" creationId="{522309FE-F1C1-A867-2DE8-8A59D2064F8A}"/>
          </ac:spMkLst>
        </pc:spChg>
        <pc:spChg chg="add mod">
          <ac:chgData name="CHIARA MARAVIGLIA" userId="7dba7139-dd76-43ee-b5a0-1d81c4b48c9e" providerId="ADAL" clId="{4FE50AB8-B475-42D5-8363-BFB49C058DBE}" dt="2023-12-05T21:50:38.675" v="1682" actId="1076"/>
          <ac:spMkLst>
            <pc:docMk/>
            <pc:sldMk cId="2486777203" sldId="261"/>
            <ac:spMk id="15" creationId="{8C5EBB3D-D3CE-085C-0418-29A49F05F7F7}"/>
          </ac:spMkLst>
        </pc:spChg>
        <pc:spChg chg="add mod">
          <ac:chgData name="CHIARA MARAVIGLIA" userId="7dba7139-dd76-43ee-b5a0-1d81c4b48c9e" providerId="ADAL" clId="{4FE50AB8-B475-42D5-8363-BFB49C058DBE}" dt="2023-12-06T08:42:44.954" v="1764" actId="120"/>
          <ac:spMkLst>
            <pc:docMk/>
            <pc:sldMk cId="2486777203" sldId="261"/>
            <ac:spMk id="16" creationId="{E5137CED-B38E-C0C0-EAF3-4F84E3CA9F4E}"/>
          </ac:spMkLst>
        </pc:spChg>
        <pc:spChg chg="add del mod">
          <ac:chgData name="CHIARA MARAVIGLIA" userId="7dba7139-dd76-43ee-b5a0-1d81c4b48c9e" providerId="ADAL" clId="{4FE50AB8-B475-42D5-8363-BFB49C058DBE}" dt="2023-12-05T21:51:22.006" v="1685"/>
          <ac:spMkLst>
            <pc:docMk/>
            <pc:sldMk cId="2486777203" sldId="261"/>
            <ac:spMk id="17" creationId="{85ACD769-CAC3-E2EC-030B-AFFEDEABB0BE}"/>
          </ac:spMkLst>
        </pc:spChg>
        <pc:spChg chg="add del mod">
          <ac:chgData name="CHIARA MARAVIGLIA" userId="7dba7139-dd76-43ee-b5a0-1d81c4b48c9e" providerId="ADAL" clId="{4FE50AB8-B475-42D5-8363-BFB49C058DBE}" dt="2023-12-05T21:51:50.574" v="1695"/>
          <ac:spMkLst>
            <pc:docMk/>
            <pc:sldMk cId="2486777203" sldId="261"/>
            <ac:spMk id="19" creationId="{0E13FEFC-3682-007D-80C1-0E71D8633D44}"/>
          </ac:spMkLst>
        </pc:spChg>
        <pc:spChg chg="add mod">
          <ac:chgData name="CHIARA MARAVIGLIA" userId="7dba7139-dd76-43ee-b5a0-1d81c4b48c9e" providerId="ADAL" clId="{4FE50AB8-B475-42D5-8363-BFB49C058DBE}" dt="2023-12-05T21:52:22.408" v="1698" actId="14100"/>
          <ac:spMkLst>
            <pc:docMk/>
            <pc:sldMk cId="2486777203" sldId="261"/>
            <ac:spMk id="20" creationId="{9C8DEFCD-6F4B-FB8E-4787-94E1F9357E01}"/>
          </ac:spMkLst>
        </pc:spChg>
        <pc:picChg chg="add mod">
          <ac:chgData name="CHIARA MARAVIGLIA" userId="7dba7139-dd76-43ee-b5a0-1d81c4b48c9e" providerId="ADAL" clId="{4FE50AB8-B475-42D5-8363-BFB49C058DBE}" dt="2023-12-05T20:59:40.177" v="710" actId="1038"/>
          <ac:picMkLst>
            <pc:docMk/>
            <pc:sldMk cId="2486777203" sldId="261"/>
            <ac:picMk id="12" creationId="{D071AD30-F48D-C6AF-BF19-B9F367A8551C}"/>
          </ac:picMkLst>
        </pc:picChg>
        <pc:picChg chg="add mod">
          <ac:chgData name="CHIARA MARAVIGLIA" userId="7dba7139-dd76-43ee-b5a0-1d81c4b48c9e" providerId="ADAL" clId="{4FE50AB8-B475-42D5-8363-BFB49C058DBE}" dt="2023-12-05T20:59:31.109" v="705" actId="1076"/>
          <ac:picMkLst>
            <pc:docMk/>
            <pc:sldMk cId="2486777203" sldId="261"/>
            <ac:picMk id="13" creationId="{9385462C-2CFA-D396-CD3E-81413F64A89B}"/>
          </ac:picMkLst>
        </pc:picChg>
        <pc:picChg chg="add mod">
          <ac:chgData name="CHIARA MARAVIGLIA" userId="7dba7139-dd76-43ee-b5a0-1d81c4b48c9e" providerId="ADAL" clId="{4FE50AB8-B475-42D5-8363-BFB49C058DBE}" dt="2023-12-05T20:58:40.131" v="698" actId="1076"/>
          <ac:picMkLst>
            <pc:docMk/>
            <pc:sldMk cId="2486777203" sldId="261"/>
            <ac:picMk id="14" creationId="{14B083BE-B6A3-BF47-8D38-54E287052120}"/>
          </ac:picMkLst>
        </pc:picChg>
        <pc:picChg chg="add del mod">
          <ac:chgData name="CHIARA MARAVIGLIA" userId="7dba7139-dd76-43ee-b5a0-1d81c4b48c9e" providerId="ADAL" clId="{4FE50AB8-B475-42D5-8363-BFB49C058DBE}" dt="2023-12-05T21:51:22.006" v="1685"/>
          <ac:picMkLst>
            <pc:docMk/>
            <pc:sldMk cId="2486777203" sldId="261"/>
            <ac:picMk id="18" creationId="{0545063C-5ECD-787B-E804-5B2658BD7C66}"/>
          </ac:picMkLst>
        </pc:picChg>
        <pc:picChg chg="add del mod">
          <ac:chgData name="CHIARA MARAVIGLIA" userId="7dba7139-dd76-43ee-b5a0-1d81c4b48c9e" providerId="ADAL" clId="{4FE50AB8-B475-42D5-8363-BFB49C058DBE}" dt="2023-12-05T21:53:00.762" v="1704" actId="478"/>
          <ac:picMkLst>
            <pc:docMk/>
            <pc:sldMk cId="2486777203" sldId="261"/>
            <ac:picMk id="21" creationId="{BE0A2E62-A497-C038-ACE3-B1D19A23E199}"/>
          </ac:picMkLst>
        </pc:picChg>
        <pc:picChg chg="add mod">
          <ac:chgData name="CHIARA MARAVIGLIA" userId="7dba7139-dd76-43ee-b5a0-1d81c4b48c9e" providerId="ADAL" clId="{4FE50AB8-B475-42D5-8363-BFB49C058DBE}" dt="2023-12-05T21:53:06.085" v="1706" actId="1076"/>
          <ac:picMkLst>
            <pc:docMk/>
            <pc:sldMk cId="2486777203" sldId="261"/>
            <ac:picMk id="22" creationId="{511F29CB-71B4-08AA-BC73-45BB409155D1}"/>
          </ac:picMkLst>
        </pc:picChg>
        <pc:picChg chg="add mod">
          <ac:chgData name="CHIARA MARAVIGLIA" userId="7dba7139-dd76-43ee-b5a0-1d81c4b48c9e" providerId="ADAL" clId="{4FE50AB8-B475-42D5-8363-BFB49C058DBE}" dt="2023-12-05T21:53:06.085" v="1706" actId="1076"/>
          <ac:picMkLst>
            <pc:docMk/>
            <pc:sldMk cId="2486777203" sldId="261"/>
            <ac:picMk id="23" creationId="{CE065CC4-5265-AD8C-16D7-7536B9408F61}"/>
          </ac:picMkLst>
        </pc:picChg>
        <pc:cxnChg chg="add mod">
          <ac:chgData name="CHIARA MARAVIGLIA" userId="7dba7139-dd76-43ee-b5a0-1d81c4b48c9e" providerId="ADAL" clId="{4FE50AB8-B475-42D5-8363-BFB49C058DBE}" dt="2023-12-05T19:10:53.082" v="570" actId="1035"/>
          <ac:cxnSpMkLst>
            <pc:docMk/>
            <pc:sldMk cId="2486777203" sldId="261"/>
            <ac:cxnSpMk id="3" creationId="{CA5BBAA9-198E-9B9D-231C-0B5E3C3F6FF6}"/>
          </ac:cxnSpMkLst>
        </pc:cxnChg>
        <pc:cxnChg chg="add mod">
          <ac:chgData name="CHIARA MARAVIGLIA" userId="7dba7139-dd76-43ee-b5a0-1d81c4b48c9e" providerId="ADAL" clId="{4FE50AB8-B475-42D5-8363-BFB49C058DBE}" dt="2023-12-05T20:57:10.389" v="687" actId="1076"/>
          <ac:cxnSpMkLst>
            <pc:docMk/>
            <pc:sldMk cId="2486777203" sldId="261"/>
            <ac:cxnSpMk id="10" creationId="{98FE7B8A-4261-F425-F31D-3A2B6DEF5461}"/>
          </ac:cxnSpMkLst>
        </pc:cxnChg>
      </pc:sldChg>
      <pc:sldChg chg="addSp delSp modSp add mod ord">
        <pc:chgData name="CHIARA MARAVIGLIA" userId="7dba7139-dd76-43ee-b5a0-1d81c4b48c9e" providerId="ADAL" clId="{4FE50AB8-B475-42D5-8363-BFB49C058DBE}" dt="2023-12-06T09:01:30.022" v="1829"/>
        <pc:sldMkLst>
          <pc:docMk/>
          <pc:sldMk cId="1293384" sldId="262"/>
        </pc:sldMkLst>
        <pc:spChg chg="mod ord">
          <ac:chgData name="CHIARA MARAVIGLIA" userId="7dba7139-dd76-43ee-b5a0-1d81c4b48c9e" providerId="ADAL" clId="{4FE50AB8-B475-42D5-8363-BFB49C058DBE}" dt="2023-12-05T21:30:06.588" v="1108" actId="1076"/>
          <ac:spMkLst>
            <pc:docMk/>
            <pc:sldMk cId="1293384" sldId="262"/>
            <ac:spMk id="2" creationId="{3AEF5D47-42E2-ECA4-11F8-EFFC8C3648BA}"/>
          </ac:spMkLst>
        </pc:spChg>
        <pc:spChg chg="add mod">
          <ac:chgData name="CHIARA MARAVIGLIA" userId="7dba7139-dd76-43ee-b5a0-1d81c4b48c9e" providerId="ADAL" clId="{4FE50AB8-B475-42D5-8363-BFB49C058DBE}" dt="2023-12-06T08:44:12.314" v="1783" actId="1076"/>
          <ac:spMkLst>
            <pc:docMk/>
            <pc:sldMk cId="1293384" sldId="262"/>
            <ac:spMk id="4" creationId="{7F94B315-2D63-D9FD-1DCC-B5BA60E3D5C0}"/>
          </ac:spMkLst>
        </pc:spChg>
        <pc:spChg chg="mod">
          <ac:chgData name="CHIARA MARAVIGLIA" userId="7dba7139-dd76-43ee-b5a0-1d81c4b48c9e" providerId="ADAL" clId="{4FE50AB8-B475-42D5-8363-BFB49C058DBE}" dt="2023-12-06T08:59:35.236" v="1809" actId="2711"/>
          <ac:spMkLst>
            <pc:docMk/>
            <pc:sldMk cId="1293384" sldId="262"/>
            <ac:spMk id="6" creationId="{1273CA18-2671-B6A7-366A-DA3700ED4176}"/>
          </ac:spMkLst>
        </pc:spChg>
        <pc:spChg chg="del">
          <ac:chgData name="CHIARA MARAVIGLIA" userId="7dba7139-dd76-43ee-b5a0-1d81c4b48c9e" providerId="ADAL" clId="{4FE50AB8-B475-42D5-8363-BFB49C058DBE}" dt="2023-12-06T09:01:29.202" v="1828" actId="478"/>
          <ac:spMkLst>
            <pc:docMk/>
            <pc:sldMk cId="1293384" sldId="262"/>
            <ac:spMk id="7" creationId="{36CFC0F4-5FC9-4ADE-8E31-C2F3E5E401DF}"/>
          </ac:spMkLst>
        </pc:spChg>
        <pc:spChg chg="add mod">
          <ac:chgData name="CHIARA MARAVIGLIA" userId="7dba7139-dd76-43ee-b5a0-1d81c4b48c9e" providerId="ADAL" clId="{4FE50AB8-B475-42D5-8363-BFB49C058DBE}" dt="2023-12-06T09:01:30.022" v="1829"/>
          <ac:spMkLst>
            <pc:docMk/>
            <pc:sldMk cId="1293384" sldId="262"/>
            <ac:spMk id="8" creationId="{E6FDEFCE-19BD-6706-40BC-5B250D65D431}"/>
          </ac:spMkLst>
        </pc:spChg>
        <pc:spChg chg="del">
          <ac:chgData name="CHIARA MARAVIGLIA" userId="7dba7139-dd76-43ee-b5a0-1d81c4b48c9e" providerId="ADAL" clId="{4FE50AB8-B475-42D5-8363-BFB49C058DBE}" dt="2023-12-06T09:01:27.592" v="1827" actId="478"/>
          <ac:spMkLst>
            <pc:docMk/>
            <pc:sldMk cId="1293384" sldId="262"/>
            <ac:spMk id="9" creationId="{522309FE-F1C1-A867-2DE8-8A59D2064F8A}"/>
          </ac:spMkLst>
        </pc:spChg>
        <pc:spChg chg="add mod">
          <ac:chgData name="CHIARA MARAVIGLIA" userId="7dba7139-dd76-43ee-b5a0-1d81c4b48c9e" providerId="ADAL" clId="{4FE50AB8-B475-42D5-8363-BFB49C058DBE}" dt="2023-12-06T09:01:30.022" v="1829"/>
          <ac:spMkLst>
            <pc:docMk/>
            <pc:sldMk cId="1293384" sldId="262"/>
            <ac:spMk id="11" creationId="{8096F373-9716-AC54-A338-3E4CC3D88988}"/>
          </ac:spMkLst>
        </pc:spChg>
        <pc:picChg chg="add mod">
          <ac:chgData name="CHIARA MARAVIGLIA" userId="7dba7139-dd76-43ee-b5a0-1d81c4b48c9e" providerId="ADAL" clId="{4FE50AB8-B475-42D5-8363-BFB49C058DBE}" dt="2023-12-05T21:29:57.915" v="1106" actId="1035"/>
          <ac:picMkLst>
            <pc:docMk/>
            <pc:sldMk cId="1293384" sldId="262"/>
            <ac:picMk id="5" creationId="{5BC1848E-DB36-FEFD-8F5A-D222E04D5198}"/>
          </ac:picMkLst>
        </pc:picChg>
      </pc:sldChg>
      <pc:sldChg chg="add del">
        <pc:chgData name="CHIARA MARAVIGLIA" userId="7dba7139-dd76-43ee-b5a0-1d81c4b48c9e" providerId="ADAL" clId="{4FE50AB8-B475-42D5-8363-BFB49C058DBE}" dt="2023-12-05T20:59:12.001" v="704" actId="47"/>
        <pc:sldMkLst>
          <pc:docMk/>
          <pc:sldMk cId="3379376157" sldId="262"/>
        </pc:sldMkLst>
      </pc:sldChg>
      <pc:sldChg chg="addSp delSp modSp add mod">
        <pc:chgData name="CHIARA MARAVIGLIA" userId="7dba7139-dd76-43ee-b5a0-1d81c4b48c9e" providerId="ADAL" clId="{4FE50AB8-B475-42D5-8363-BFB49C058DBE}" dt="2023-12-06T09:01:45.911" v="1836"/>
        <pc:sldMkLst>
          <pc:docMk/>
          <pc:sldMk cId="3090786135" sldId="263"/>
        </pc:sldMkLst>
        <pc:spChg chg="mod ord">
          <ac:chgData name="CHIARA MARAVIGLIA" userId="7dba7139-dd76-43ee-b5a0-1d81c4b48c9e" providerId="ADAL" clId="{4FE50AB8-B475-42D5-8363-BFB49C058DBE}" dt="2023-12-06T08:46:46.100" v="1796" actId="14100"/>
          <ac:spMkLst>
            <pc:docMk/>
            <pc:sldMk cId="3090786135" sldId="263"/>
            <ac:spMk id="2" creationId="{3AEF5D47-42E2-ECA4-11F8-EFFC8C3648BA}"/>
          </ac:spMkLst>
        </pc:spChg>
        <pc:spChg chg="add del mod">
          <ac:chgData name="CHIARA MARAVIGLIA" userId="7dba7139-dd76-43ee-b5a0-1d81c4b48c9e" providerId="ADAL" clId="{4FE50AB8-B475-42D5-8363-BFB49C058DBE}" dt="2023-12-05T21:01:04.311" v="718"/>
          <ac:spMkLst>
            <pc:docMk/>
            <pc:sldMk cId="3090786135" sldId="263"/>
            <ac:spMk id="4" creationId="{3011ECF1-3952-7495-E1E5-C39CDC464F4C}"/>
          </ac:spMkLst>
        </pc:spChg>
        <pc:spChg chg="add mod">
          <ac:chgData name="CHIARA MARAVIGLIA" userId="7dba7139-dd76-43ee-b5a0-1d81c4b48c9e" providerId="ADAL" clId="{4FE50AB8-B475-42D5-8363-BFB49C058DBE}" dt="2023-12-06T08:59:49.013" v="1813"/>
          <ac:spMkLst>
            <pc:docMk/>
            <pc:sldMk cId="3090786135" sldId="263"/>
            <ac:spMk id="4" creationId="{67A4EB31-92BA-B349-8B47-36162D05C3D0}"/>
          </ac:spMkLst>
        </pc:spChg>
        <pc:spChg chg="add del mod">
          <ac:chgData name="CHIARA MARAVIGLIA" userId="7dba7139-dd76-43ee-b5a0-1d81c4b48c9e" providerId="ADAL" clId="{4FE50AB8-B475-42D5-8363-BFB49C058DBE}" dt="2023-12-06T08:46:05.087" v="1793"/>
          <ac:spMkLst>
            <pc:docMk/>
            <pc:sldMk cId="3090786135" sldId="263"/>
            <ac:spMk id="4" creationId="{85A1377F-495D-770E-E04D-B25AFE2A450B}"/>
          </ac:spMkLst>
        </pc:spChg>
        <pc:spChg chg="add mod">
          <ac:chgData name="CHIARA MARAVIGLIA" userId="7dba7139-dd76-43ee-b5a0-1d81c4b48c9e" providerId="ADAL" clId="{4FE50AB8-B475-42D5-8363-BFB49C058DBE}" dt="2023-12-06T09:01:45.911" v="1836"/>
          <ac:spMkLst>
            <pc:docMk/>
            <pc:sldMk cId="3090786135" sldId="263"/>
            <ac:spMk id="5" creationId="{56177C0E-65FC-165F-B72C-FA926A06C7AC}"/>
          </ac:spMkLst>
        </pc:spChg>
        <pc:spChg chg="del">
          <ac:chgData name="CHIARA MARAVIGLIA" userId="7dba7139-dd76-43ee-b5a0-1d81c4b48c9e" providerId="ADAL" clId="{4FE50AB8-B475-42D5-8363-BFB49C058DBE}" dt="2023-12-06T08:59:48.754" v="1812" actId="478"/>
          <ac:spMkLst>
            <pc:docMk/>
            <pc:sldMk cId="3090786135" sldId="263"/>
            <ac:spMk id="6" creationId="{1273CA18-2671-B6A7-366A-DA3700ED4176}"/>
          </ac:spMkLst>
        </pc:spChg>
        <pc:spChg chg="del">
          <ac:chgData name="CHIARA MARAVIGLIA" userId="7dba7139-dd76-43ee-b5a0-1d81c4b48c9e" providerId="ADAL" clId="{4FE50AB8-B475-42D5-8363-BFB49C058DBE}" dt="2023-12-06T09:01:44.983" v="1835" actId="478"/>
          <ac:spMkLst>
            <pc:docMk/>
            <pc:sldMk cId="3090786135" sldId="263"/>
            <ac:spMk id="7" creationId="{36CFC0F4-5FC9-4ADE-8E31-C2F3E5E401DF}"/>
          </ac:spMkLst>
        </pc:spChg>
        <pc:spChg chg="add mod">
          <ac:chgData name="CHIARA MARAVIGLIA" userId="7dba7139-dd76-43ee-b5a0-1d81c4b48c9e" providerId="ADAL" clId="{4FE50AB8-B475-42D5-8363-BFB49C058DBE}" dt="2023-12-05T21:32:10.892" v="1115" actId="14100"/>
          <ac:spMkLst>
            <pc:docMk/>
            <pc:sldMk cId="3090786135" sldId="263"/>
            <ac:spMk id="8" creationId="{4EBF5C75-275C-E61F-381D-998AA8FBEDA9}"/>
          </ac:spMkLst>
        </pc:spChg>
        <pc:spChg chg="del">
          <ac:chgData name="CHIARA MARAVIGLIA" userId="7dba7139-dd76-43ee-b5a0-1d81c4b48c9e" providerId="ADAL" clId="{4FE50AB8-B475-42D5-8363-BFB49C058DBE}" dt="2023-12-06T09:01:43.411" v="1834" actId="478"/>
          <ac:spMkLst>
            <pc:docMk/>
            <pc:sldMk cId="3090786135" sldId="263"/>
            <ac:spMk id="9" creationId="{522309FE-F1C1-A867-2DE8-8A59D2064F8A}"/>
          </ac:spMkLst>
        </pc:spChg>
        <pc:spChg chg="add mod">
          <ac:chgData name="CHIARA MARAVIGLIA" userId="7dba7139-dd76-43ee-b5a0-1d81c4b48c9e" providerId="ADAL" clId="{4FE50AB8-B475-42D5-8363-BFB49C058DBE}" dt="2023-12-06T09:01:45.911" v="1836"/>
          <ac:spMkLst>
            <pc:docMk/>
            <pc:sldMk cId="3090786135" sldId="263"/>
            <ac:spMk id="11" creationId="{03729AD8-B8B2-60A0-2C1F-E9F4E0F0A22E}"/>
          </ac:spMkLst>
        </pc:spChg>
        <pc:spChg chg="add del mod">
          <ac:chgData name="CHIARA MARAVIGLIA" userId="7dba7139-dd76-43ee-b5a0-1d81c4b48c9e" providerId="ADAL" clId="{4FE50AB8-B475-42D5-8363-BFB49C058DBE}" dt="2023-12-05T21:03:30.453" v="734" actId="478"/>
          <ac:spMkLst>
            <pc:docMk/>
            <pc:sldMk cId="3090786135" sldId="263"/>
            <ac:spMk id="15" creationId="{3D7E5267-A562-0ECC-AF84-A834DEA006C3}"/>
          </ac:spMkLst>
        </pc:spChg>
        <pc:spChg chg="add del mod">
          <ac:chgData name="CHIARA MARAVIGLIA" userId="7dba7139-dd76-43ee-b5a0-1d81c4b48c9e" providerId="ADAL" clId="{4FE50AB8-B475-42D5-8363-BFB49C058DBE}" dt="2023-12-05T21:11:39.879" v="856" actId="478"/>
          <ac:spMkLst>
            <pc:docMk/>
            <pc:sldMk cId="3090786135" sldId="263"/>
            <ac:spMk id="16" creationId="{79C7575C-8939-DC91-78B6-1BBFE8FC9EDD}"/>
          </ac:spMkLst>
        </pc:spChg>
        <pc:spChg chg="add del">
          <ac:chgData name="CHIARA MARAVIGLIA" userId="7dba7139-dd76-43ee-b5a0-1d81c4b48c9e" providerId="ADAL" clId="{4FE50AB8-B475-42D5-8363-BFB49C058DBE}" dt="2023-12-05T21:07:29.042" v="795" actId="478"/>
          <ac:spMkLst>
            <pc:docMk/>
            <pc:sldMk cId="3090786135" sldId="263"/>
            <ac:spMk id="17" creationId="{50157602-97C9-C9BB-BD0D-54FF080469DB}"/>
          </ac:spMkLst>
        </pc:spChg>
        <pc:spChg chg="add mod">
          <ac:chgData name="CHIARA MARAVIGLIA" userId="7dba7139-dd76-43ee-b5a0-1d81c4b48c9e" providerId="ADAL" clId="{4FE50AB8-B475-42D5-8363-BFB49C058DBE}" dt="2023-12-05T21:12:07.763" v="875" actId="20577"/>
          <ac:spMkLst>
            <pc:docMk/>
            <pc:sldMk cId="3090786135" sldId="263"/>
            <ac:spMk id="18" creationId="{5C1457D9-31FB-978C-F7CF-69BF0246EDC2}"/>
          </ac:spMkLst>
        </pc:spChg>
        <pc:spChg chg="add mod">
          <ac:chgData name="CHIARA MARAVIGLIA" userId="7dba7139-dd76-43ee-b5a0-1d81c4b48c9e" providerId="ADAL" clId="{4FE50AB8-B475-42D5-8363-BFB49C058DBE}" dt="2023-12-05T21:32:11.314" v="1116" actId="14100"/>
          <ac:spMkLst>
            <pc:docMk/>
            <pc:sldMk cId="3090786135" sldId="263"/>
            <ac:spMk id="19" creationId="{C13F81A7-9283-0B1F-B85E-9986DDF15EC2}"/>
          </ac:spMkLst>
        </pc:spChg>
        <pc:picChg chg="add del mod">
          <ac:chgData name="CHIARA MARAVIGLIA" userId="7dba7139-dd76-43ee-b5a0-1d81c4b48c9e" providerId="ADAL" clId="{4FE50AB8-B475-42D5-8363-BFB49C058DBE}" dt="2023-12-05T21:01:04.311" v="718"/>
          <ac:picMkLst>
            <pc:docMk/>
            <pc:sldMk cId="3090786135" sldId="263"/>
            <ac:picMk id="5" creationId="{6EF8ED6A-4F25-382C-44DA-A2994F785B21}"/>
          </ac:picMkLst>
        </pc:picChg>
        <pc:picChg chg="add del mod">
          <ac:chgData name="CHIARA MARAVIGLIA" userId="7dba7139-dd76-43ee-b5a0-1d81c4b48c9e" providerId="ADAL" clId="{4FE50AB8-B475-42D5-8363-BFB49C058DBE}" dt="2023-12-05T21:54:06.516" v="1707" actId="478"/>
          <ac:picMkLst>
            <pc:docMk/>
            <pc:sldMk cId="3090786135" sldId="263"/>
            <ac:picMk id="11" creationId="{59C6F48E-945E-A1B1-A122-FE7D9E0D3817}"/>
          </ac:picMkLst>
        </pc:picChg>
        <pc:picChg chg="add mod">
          <ac:chgData name="CHIARA MARAVIGLIA" userId="7dba7139-dd76-43ee-b5a0-1d81c4b48c9e" providerId="ADAL" clId="{4FE50AB8-B475-42D5-8363-BFB49C058DBE}" dt="2023-12-05T21:54:12.903" v="1709" actId="1076"/>
          <ac:picMkLst>
            <pc:docMk/>
            <pc:sldMk cId="3090786135" sldId="263"/>
            <ac:picMk id="20" creationId="{07A139A8-ADF9-1589-7AB8-D6521784B9AB}"/>
          </ac:picMkLst>
        </pc:picChg>
        <pc:picChg chg="add mod">
          <ac:chgData name="CHIARA MARAVIGLIA" userId="7dba7139-dd76-43ee-b5a0-1d81c4b48c9e" providerId="ADAL" clId="{4FE50AB8-B475-42D5-8363-BFB49C058DBE}" dt="2023-12-05T21:54:12.903" v="1709" actId="1076"/>
          <ac:picMkLst>
            <pc:docMk/>
            <pc:sldMk cId="3090786135" sldId="263"/>
            <ac:picMk id="21" creationId="{08A822A4-859F-3E64-0006-9FD55489DD11}"/>
          </ac:picMkLst>
        </pc:picChg>
      </pc:sldChg>
      <pc:sldChg chg="addSp delSp modSp add mod">
        <pc:chgData name="CHIARA MARAVIGLIA" userId="7dba7139-dd76-43ee-b5a0-1d81c4b48c9e" providerId="ADAL" clId="{4FE50AB8-B475-42D5-8363-BFB49C058DBE}" dt="2023-12-06T09:01:54.716" v="1839"/>
        <pc:sldMkLst>
          <pc:docMk/>
          <pc:sldMk cId="813898394" sldId="264"/>
        </pc:sldMkLst>
        <pc:spChg chg="del mod">
          <ac:chgData name="CHIARA MARAVIGLIA" userId="7dba7139-dd76-43ee-b5a0-1d81c4b48c9e" providerId="ADAL" clId="{4FE50AB8-B475-42D5-8363-BFB49C058DBE}" dt="2023-12-05T21:12:53.435" v="879" actId="478"/>
          <ac:spMkLst>
            <pc:docMk/>
            <pc:sldMk cId="813898394" sldId="264"/>
            <ac:spMk id="2" creationId="{3AEF5D47-42E2-ECA4-11F8-EFFC8C3648BA}"/>
          </ac:spMkLst>
        </pc:spChg>
        <pc:spChg chg="add mod ord">
          <ac:chgData name="CHIARA MARAVIGLIA" userId="7dba7139-dd76-43ee-b5a0-1d81c4b48c9e" providerId="ADAL" clId="{4FE50AB8-B475-42D5-8363-BFB49C058DBE}" dt="2023-12-06T08:46:52.862" v="1799" actId="167"/>
          <ac:spMkLst>
            <pc:docMk/>
            <pc:sldMk cId="813898394" sldId="264"/>
            <ac:spMk id="2" creationId="{F6A19BE6-72E9-D0A9-2D8E-7FE3C90EBC86}"/>
          </ac:spMkLst>
        </pc:spChg>
        <pc:spChg chg="add del mod ord">
          <ac:chgData name="CHIARA MARAVIGLIA" userId="7dba7139-dd76-43ee-b5a0-1d81c4b48c9e" providerId="ADAL" clId="{4FE50AB8-B475-42D5-8363-BFB49C058DBE}" dt="2023-12-06T08:46:49.830" v="1797" actId="478"/>
          <ac:spMkLst>
            <pc:docMk/>
            <pc:sldMk cId="813898394" sldId="264"/>
            <ac:spMk id="4" creationId="{CDB73987-0ED1-D660-E135-C8E6FC572F8F}"/>
          </ac:spMkLst>
        </pc:spChg>
        <pc:spChg chg="add mod">
          <ac:chgData name="CHIARA MARAVIGLIA" userId="7dba7139-dd76-43ee-b5a0-1d81c4b48c9e" providerId="ADAL" clId="{4FE50AB8-B475-42D5-8363-BFB49C058DBE}" dt="2023-12-06T08:59:55.620" v="1815"/>
          <ac:spMkLst>
            <pc:docMk/>
            <pc:sldMk cId="813898394" sldId="264"/>
            <ac:spMk id="4" creationId="{E30D8CD7-C829-F451-AB29-98D9006C4F08}"/>
          </ac:spMkLst>
        </pc:spChg>
        <pc:spChg chg="add mod">
          <ac:chgData name="CHIARA MARAVIGLIA" userId="7dba7139-dd76-43ee-b5a0-1d81c4b48c9e" providerId="ADAL" clId="{4FE50AB8-B475-42D5-8363-BFB49C058DBE}" dt="2023-12-05T21:52:55.952" v="1703" actId="1076"/>
          <ac:spMkLst>
            <pc:docMk/>
            <pc:sldMk cId="813898394" sldId="264"/>
            <ac:spMk id="5" creationId="{4C557DE5-7F1A-C06A-7C2D-79727717FF1E}"/>
          </ac:spMkLst>
        </pc:spChg>
        <pc:spChg chg="del">
          <ac:chgData name="CHIARA MARAVIGLIA" userId="7dba7139-dd76-43ee-b5a0-1d81c4b48c9e" providerId="ADAL" clId="{4FE50AB8-B475-42D5-8363-BFB49C058DBE}" dt="2023-12-06T08:59:55.382" v="1814" actId="478"/>
          <ac:spMkLst>
            <pc:docMk/>
            <pc:sldMk cId="813898394" sldId="264"/>
            <ac:spMk id="6" creationId="{1273CA18-2671-B6A7-366A-DA3700ED4176}"/>
          </ac:spMkLst>
        </pc:spChg>
        <pc:spChg chg="del">
          <ac:chgData name="CHIARA MARAVIGLIA" userId="7dba7139-dd76-43ee-b5a0-1d81c4b48c9e" providerId="ADAL" clId="{4FE50AB8-B475-42D5-8363-BFB49C058DBE}" dt="2023-12-06T09:01:53.716" v="1838" actId="478"/>
          <ac:spMkLst>
            <pc:docMk/>
            <pc:sldMk cId="813898394" sldId="264"/>
            <ac:spMk id="7" creationId="{36CFC0F4-5FC9-4ADE-8E31-C2F3E5E401DF}"/>
          </ac:spMkLst>
        </pc:spChg>
        <pc:spChg chg="mod">
          <ac:chgData name="CHIARA MARAVIGLIA" userId="7dba7139-dd76-43ee-b5a0-1d81c4b48c9e" providerId="ADAL" clId="{4FE50AB8-B475-42D5-8363-BFB49C058DBE}" dt="2023-12-05T21:49:54.933" v="1560" actId="1076"/>
          <ac:spMkLst>
            <pc:docMk/>
            <pc:sldMk cId="813898394" sldId="264"/>
            <ac:spMk id="8" creationId="{4EBF5C75-275C-E61F-381D-998AA8FBEDA9}"/>
          </ac:spMkLst>
        </pc:spChg>
        <pc:spChg chg="del">
          <ac:chgData name="CHIARA MARAVIGLIA" userId="7dba7139-dd76-43ee-b5a0-1d81c4b48c9e" providerId="ADAL" clId="{4FE50AB8-B475-42D5-8363-BFB49C058DBE}" dt="2023-12-06T09:01:51.304" v="1837" actId="478"/>
          <ac:spMkLst>
            <pc:docMk/>
            <pc:sldMk cId="813898394" sldId="264"/>
            <ac:spMk id="9" creationId="{522309FE-F1C1-A867-2DE8-8A59D2064F8A}"/>
          </ac:spMkLst>
        </pc:spChg>
        <pc:spChg chg="add mod">
          <ac:chgData name="CHIARA MARAVIGLIA" userId="7dba7139-dd76-43ee-b5a0-1d81c4b48c9e" providerId="ADAL" clId="{4FE50AB8-B475-42D5-8363-BFB49C058DBE}" dt="2023-12-06T09:01:54.716" v="1839"/>
          <ac:spMkLst>
            <pc:docMk/>
            <pc:sldMk cId="813898394" sldId="264"/>
            <ac:spMk id="15" creationId="{1F21D548-C512-6176-2E35-88FF44B31817}"/>
          </ac:spMkLst>
        </pc:spChg>
        <pc:spChg chg="add mod ord">
          <ac:chgData name="CHIARA MARAVIGLIA" userId="7dba7139-dd76-43ee-b5a0-1d81c4b48c9e" providerId="ADAL" clId="{4FE50AB8-B475-42D5-8363-BFB49C058DBE}" dt="2023-12-05T21:17:31.115" v="917" actId="207"/>
          <ac:spMkLst>
            <pc:docMk/>
            <pc:sldMk cId="813898394" sldId="264"/>
            <ac:spMk id="16" creationId="{F8C42ED5-6118-0398-9A66-D9368B891FB9}"/>
          </ac:spMkLst>
        </pc:spChg>
        <pc:spChg chg="add mod">
          <ac:chgData name="CHIARA MARAVIGLIA" userId="7dba7139-dd76-43ee-b5a0-1d81c4b48c9e" providerId="ADAL" clId="{4FE50AB8-B475-42D5-8363-BFB49C058DBE}" dt="2023-12-06T09:01:54.716" v="1839"/>
          <ac:spMkLst>
            <pc:docMk/>
            <pc:sldMk cId="813898394" sldId="264"/>
            <ac:spMk id="17" creationId="{5A88D59E-0A21-30B9-99EA-4F32CE44CA9E}"/>
          </ac:spMkLst>
        </pc:spChg>
        <pc:spChg chg="del">
          <ac:chgData name="CHIARA MARAVIGLIA" userId="7dba7139-dd76-43ee-b5a0-1d81c4b48c9e" providerId="ADAL" clId="{4FE50AB8-B475-42D5-8363-BFB49C058DBE}" dt="2023-12-05T21:13:19.087" v="885" actId="478"/>
          <ac:spMkLst>
            <pc:docMk/>
            <pc:sldMk cId="813898394" sldId="264"/>
            <ac:spMk id="18" creationId="{5C1457D9-31FB-978C-F7CF-69BF0246EDC2}"/>
          </ac:spMkLst>
        </pc:spChg>
        <pc:spChg chg="add del mod">
          <ac:chgData name="CHIARA MARAVIGLIA" userId="7dba7139-dd76-43ee-b5a0-1d81c4b48c9e" providerId="ADAL" clId="{4FE50AB8-B475-42D5-8363-BFB49C058DBE}" dt="2023-12-05T21:17:31.970" v="918"/>
          <ac:spMkLst>
            <pc:docMk/>
            <pc:sldMk cId="813898394" sldId="264"/>
            <ac:spMk id="19" creationId="{6849C39B-0ECD-B502-79EC-C29498A5F6F9}"/>
          </ac:spMkLst>
        </pc:spChg>
        <pc:picChg chg="mod">
          <ac:chgData name="CHIARA MARAVIGLIA" userId="7dba7139-dd76-43ee-b5a0-1d81c4b48c9e" providerId="ADAL" clId="{4FE50AB8-B475-42D5-8363-BFB49C058DBE}" dt="2023-12-05T21:49:48.450" v="1557" actId="1035"/>
          <ac:picMkLst>
            <pc:docMk/>
            <pc:sldMk cId="813898394" sldId="264"/>
            <ac:picMk id="11" creationId="{59C6F48E-945E-A1B1-A122-FE7D9E0D3817}"/>
          </ac:picMkLst>
        </pc:picChg>
        <pc:picChg chg="add del mod">
          <ac:chgData name="CHIARA MARAVIGLIA" userId="7dba7139-dd76-43ee-b5a0-1d81c4b48c9e" providerId="ADAL" clId="{4FE50AB8-B475-42D5-8363-BFB49C058DBE}" dt="2023-12-05T21:49:28.568" v="1519" actId="478"/>
          <ac:picMkLst>
            <pc:docMk/>
            <pc:sldMk cId="813898394" sldId="264"/>
            <ac:picMk id="15" creationId="{49FA9A8A-A762-508D-BEB3-D684502D41FF}"/>
          </ac:picMkLst>
        </pc:picChg>
        <pc:picChg chg="add del mod">
          <ac:chgData name="CHIARA MARAVIGLIA" userId="7dba7139-dd76-43ee-b5a0-1d81c4b48c9e" providerId="ADAL" clId="{4FE50AB8-B475-42D5-8363-BFB49C058DBE}" dt="2023-12-05T21:15:10.766" v="900" actId="478"/>
          <ac:picMkLst>
            <pc:docMk/>
            <pc:sldMk cId="813898394" sldId="264"/>
            <ac:picMk id="17" creationId="{F5575727-7EB5-FA7B-0433-FE7DCA4A83CA}"/>
          </ac:picMkLst>
        </pc:picChg>
        <pc:picChg chg="add del mod">
          <ac:chgData name="CHIARA MARAVIGLIA" userId="7dba7139-dd76-43ee-b5a0-1d81c4b48c9e" providerId="ADAL" clId="{4FE50AB8-B475-42D5-8363-BFB49C058DBE}" dt="2023-12-05T21:49:28.568" v="1519" actId="478"/>
          <ac:picMkLst>
            <pc:docMk/>
            <pc:sldMk cId="813898394" sldId="264"/>
            <ac:picMk id="20" creationId="{1C5934B3-D0D2-81C4-95AD-D377C6F03EE6}"/>
          </ac:picMkLst>
        </pc:picChg>
        <pc:picChg chg="add del mod">
          <ac:chgData name="CHIARA MARAVIGLIA" userId="7dba7139-dd76-43ee-b5a0-1d81c4b48c9e" providerId="ADAL" clId="{4FE50AB8-B475-42D5-8363-BFB49C058DBE}" dt="2023-12-05T21:48:18.584" v="1255"/>
          <ac:picMkLst>
            <pc:docMk/>
            <pc:sldMk cId="813898394" sldId="264"/>
            <ac:picMk id="21" creationId="{47A9598C-97FA-3217-646A-00ECA5ACA5CC}"/>
          </ac:picMkLst>
        </pc:picChg>
        <pc:picChg chg="add del mod">
          <ac:chgData name="CHIARA MARAVIGLIA" userId="7dba7139-dd76-43ee-b5a0-1d81c4b48c9e" providerId="ADAL" clId="{4FE50AB8-B475-42D5-8363-BFB49C058DBE}" dt="2023-12-05T21:48:26.263" v="1259"/>
          <ac:picMkLst>
            <pc:docMk/>
            <pc:sldMk cId="813898394" sldId="264"/>
            <ac:picMk id="22" creationId="{0622E995-395C-D991-1A41-4D49218B8CA7}"/>
          </ac:picMkLst>
        </pc:picChg>
        <pc:picChg chg="add mod">
          <ac:chgData name="CHIARA MARAVIGLIA" userId="7dba7139-dd76-43ee-b5a0-1d81c4b48c9e" providerId="ADAL" clId="{4FE50AB8-B475-42D5-8363-BFB49C058DBE}" dt="2023-12-05T21:49:48.450" v="1557" actId="1035"/>
          <ac:picMkLst>
            <pc:docMk/>
            <pc:sldMk cId="813898394" sldId="264"/>
            <ac:picMk id="23" creationId="{436FD8D9-970D-6A5F-AFD4-C6F30C3C5DAA}"/>
          </ac:picMkLst>
        </pc:picChg>
        <pc:picChg chg="add del mod">
          <ac:chgData name="CHIARA MARAVIGLIA" userId="7dba7139-dd76-43ee-b5a0-1d81c4b48c9e" providerId="ADAL" clId="{4FE50AB8-B475-42D5-8363-BFB49C058DBE}" dt="2023-12-05T21:49:55.378" v="1561"/>
          <ac:picMkLst>
            <pc:docMk/>
            <pc:sldMk cId="813898394" sldId="264"/>
            <ac:picMk id="24" creationId="{1A6A8EC4-A8F5-190D-240F-AE2EC92238C5}"/>
          </ac:picMkLst>
        </pc:picChg>
        <pc:picChg chg="add del mod">
          <ac:chgData name="CHIARA MARAVIGLIA" userId="7dba7139-dd76-43ee-b5a0-1d81c4b48c9e" providerId="ADAL" clId="{4FE50AB8-B475-42D5-8363-BFB49C058DBE}" dt="2023-12-05T21:49:55.378" v="1561"/>
          <ac:picMkLst>
            <pc:docMk/>
            <pc:sldMk cId="813898394" sldId="264"/>
            <ac:picMk id="25" creationId="{19EE8C58-2AD3-AC77-C361-A0D04CE41385}"/>
          </ac:picMkLst>
        </pc:picChg>
        <pc:picChg chg="add mod">
          <ac:chgData name="CHIARA MARAVIGLIA" userId="7dba7139-dd76-43ee-b5a0-1d81c4b48c9e" providerId="ADAL" clId="{4FE50AB8-B475-42D5-8363-BFB49C058DBE}" dt="2023-12-05T21:50:06.325" v="1678" actId="1037"/>
          <ac:picMkLst>
            <pc:docMk/>
            <pc:sldMk cId="813898394" sldId="264"/>
            <ac:picMk id="26" creationId="{18236CC7-D22F-010B-3A6A-39AB032546FD}"/>
          </ac:picMkLst>
        </pc:picChg>
        <pc:picChg chg="add mod">
          <ac:chgData name="CHIARA MARAVIGLIA" userId="7dba7139-dd76-43ee-b5a0-1d81c4b48c9e" providerId="ADAL" clId="{4FE50AB8-B475-42D5-8363-BFB49C058DBE}" dt="2023-12-05T21:50:06.325" v="1678" actId="1037"/>
          <ac:picMkLst>
            <pc:docMk/>
            <pc:sldMk cId="813898394" sldId="264"/>
            <ac:picMk id="27" creationId="{8ED78029-16A5-63D7-0E49-F09F409AF3FD}"/>
          </ac:picMkLst>
        </pc:picChg>
      </pc:sldChg>
      <pc:sldChg chg="addSp delSp modSp add mod ord">
        <pc:chgData name="CHIARA MARAVIGLIA" userId="7dba7139-dd76-43ee-b5a0-1d81c4b48c9e" providerId="ADAL" clId="{4FE50AB8-B475-42D5-8363-BFB49C058DBE}" dt="2023-12-06T09:01:04.494" v="1826" actId="1076"/>
        <pc:sldMkLst>
          <pc:docMk/>
          <pc:sldMk cId="3501836490" sldId="265"/>
        </pc:sldMkLst>
        <pc:spChg chg="del">
          <ac:chgData name="CHIARA MARAVIGLIA" userId="7dba7139-dd76-43ee-b5a0-1d81c4b48c9e" providerId="ADAL" clId="{4FE50AB8-B475-42D5-8363-BFB49C058DBE}" dt="2023-12-05T21:18:55.847" v="923" actId="478"/>
          <ac:spMkLst>
            <pc:docMk/>
            <pc:sldMk cId="3501836490" sldId="265"/>
            <ac:spMk id="2" creationId="{3AEF5D47-42E2-ECA4-11F8-EFFC8C3648BA}"/>
          </ac:spMkLst>
        </pc:spChg>
        <pc:spChg chg="add mod ord">
          <ac:chgData name="CHIARA MARAVIGLIA" userId="7dba7139-dd76-43ee-b5a0-1d81c4b48c9e" providerId="ADAL" clId="{4FE50AB8-B475-42D5-8363-BFB49C058DBE}" dt="2023-12-06T08:47:01.948" v="1802" actId="167"/>
          <ac:spMkLst>
            <pc:docMk/>
            <pc:sldMk cId="3501836490" sldId="265"/>
            <ac:spMk id="2" creationId="{B7674481-1B82-66FD-093F-FA50E6C7B1ED}"/>
          </ac:spMkLst>
        </pc:spChg>
        <pc:spChg chg="add del mod ord">
          <ac:chgData name="CHIARA MARAVIGLIA" userId="7dba7139-dd76-43ee-b5a0-1d81c4b48c9e" providerId="ADAL" clId="{4FE50AB8-B475-42D5-8363-BFB49C058DBE}" dt="2023-12-06T08:46:59.085" v="1800" actId="478"/>
          <ac:spMkLst>
            <pc:docMk/>
            <pc:sldMk cId="3501836490" sldId="265"/>
            <ac:spMk id="4" creationId="{58AC470F-4AF2-65C6-3044-5634E9B9F661}"/>
          </ac:spMkLst>
        </pc:spChg>
        <pc:spChg chg="add mod">
          <ac:chgData name="CHIARA MARAVIGLIA" userId="7dba7139-dd76-43ee-b5a0-1d81c4b48c9e" providerId="ADAL" clId="{4FE50AB8-B475-42D5-8363-BFB49C058DBE}" dt="2023-12-06T09:00:00.549" v="1817"/>
          <ac:spMkLst>
            <pc:docMk/>
            <pc:sldMk cId="3501836490" sldId="265"/>
            <ac:spMk id="4" creationId="{7594DAE6-39F8-1F93-1AA5-4CFB6A0DD250}"/>
          </ac:spMkLst>
        </pc:spChg>
        <pc:spChg chg="del">
          <ac:chgData name="CHIARA MARAVIGLIA" userId="7dba7139-dd76-43ee-b5a0-1d81c4b48c9e" providerId="ADAL" clId="{4FE50AB8-B475-42D5-8363-BFB49C058DBE}" dt="2023-12-06T09:00:00.206" v="1816" actId="478"/>
          <ac:spMkLst>
            <pc:docMk/>
            <pc:sldMk cId="3501836490" sldId="265"/>
            <ac:spMk id="6" creationId="{1273CA18-2671-B6A7-366A-DA3700ED4176}"/>
          </ac:spMkLst>
        </pc:spChg>
        <pc:spChg chg="mod">
          <ac:chgData name="CHIARA MARAVIGLIA" userId="7dba7139-dd76-43ee-b5a0-1d81c4b48c9e" providerId="ADAL" clId="{4FE50AB8-B475-42D5-8363-BFB49C058DBE}" dt="2023-12-06T09:01:04.494" v="1826" actId="1076"/>
          <ac:spMkLst>
            <pc:docMk/>
            <pc:sldMk cId="3501836490" sldId="265"/>
            <ac:spMk id="7" creationId="{36CFC0F4-5FC9-4ADE-8E31-C2F3E5E401DF}"/>
          </ac:spMkLst>
        </pc:spChg>
        <pc:spChg chg="mod">
          <ac:chgData name="CHIARA MARAVIGLIA" userId="7dba7139-dd76-43ee-b5a0-1d81c4b48c9e" providerId="ADAL" clId="{4FE50AB8-B475-42D5-8363-BFB49C058DBE}" dt="2023-12-05T21:22:43.185" v="959" actId="14100"/>
          <ac:spMkLst>
            <pc:docMk/>
            <pc:sldMk cId="3501836490" sldId="265"/>
            <ac:spMk id="8" creationId="{4EBF5C75-275C-E61F-381D-998AA8FBEDA9}"/>
          </ac:spMkLst>
        </pc:spChg>
        <pc:spChg chg="mod">
          <ac:chgData name="CHIARA MARAVIGLIA" userId="7dba7139-dd76-43ee-b5a0-1d81c4b48c9e" providerId="ADAL" clId="{4FE50AB8-B475-42D5-8363-BFB49C058DBE}" dt="2023-12-06T09:00:49.113" v="1822" actId="14100"/>
          <ac:spMkLst>
            <pc:docMk/>
            <pc:sldMk cId="3501836490" sldId="265"/>
            <ac:spMk id="9" creationId="{522309FE-F1C1-A867-2DE8-8A59D2064F8A}"/>
          </ac:spMkLst>
        </pc:spChg>
        <pc:spChg chg="add mod">
          <ac:chgData name="CHIARA MARAVIGLIA" userId="7dba7139-dd76-43ee-b5a0-1d81c4b48c9e" providerId="ADAL" clId="{4FE50AB8-B475-42D5-8363-BFB49C058DBE}" dt="2023-12-05T21:54:27.396" v="1713" actId="1076"/>
          <ac:spMkLst>
            <pc:docMk/>
            <pc:sldMk cId="3501836490" sldId="265"/>
            <ac:spMk id="16" creationId="{13285D20-8F2E-60FE-D6CE-AF98206032B4}"/>
          </ac:spMkLst>
        </pc:spChg>
        <pc:spChg chg="add del mod">
          <ac:chgData name="CHIARA MARAVIGLIA" userId="7dba7139-dd76-43ee-b5a0-1d81c4b48c9e" providerId="ADAL" clId="{4FE50AB8-B475-42D5-8363-BFB49C058DBE}" dt="2023-12-05T21:21:08.884" v="949" actId="478"/>
          <ac:spMkLst>
            <pc:docMk/>
            <pc:sldMk cId="3501836490" sldId="265"/>
            <ac:spMk id="17" creationId="{389FB477-67E7-0F5C-3CE3-8D970161949D}"/>
          </ac:spMkLst>
        </pc:spChg>
        <pc:spChg chg="del">
          <ac:chgData name="CHIARA MARAVIGLIA" userId="7dba7139-dd76-43ee-b5a0-1d81c4b48c9e" providerId="ADAL" clId="{4FE50AB8-B475-42D5-8363-BFB49C058DBE}" dt="2023-12-05T21:18:59.204" v="924" actId="478"/>
          <ac:spMkLst>
            <pc:docMk/>
            <pc:sldMk cId="3501836490" sldId="265"/>
            <ac:spMk id="18" creationId="{5C1457D9-31FB-978C-F7CF-69BF0246EDC2}"/>
          </ac:spMkLst>
        </pc:spChg>
        <pc:picChg chg="del">
          <ac:chgData name="CHIARA MARAVIGLIA" userId="7dba7139-dd76-43ee-b5a0-1d81c4b48c9e" providerId="ADAL" clId="{4FE50AB8-B475-42D5-8363-BFB49C058DBE}" dt="2023-12-05T21:19:27.816" v="934" actId="478"/>
          <ac:picMkLst>
            <pc:docMk/>
            <pc:sldMk cId="3501836490" sldId="265"/>
            <ac:picMk id="11" creationId="{59C6F48E-945E-A1B1-A122-FE7D9E0D3817}"/>
          </ac:picMkLst>
        </pc:picChg>
        <pc:picChg chg="add del mod">
          <ac:chgData name="CHIARA MARAVIGLIA" userId="7dba7139-dd76-43ee-b5a0-1d81c4b48c9e" providerId="ADAL" clId="{4FE50AB8-B475-42D5-8363-BFB49C058DBE}" dt="2023-12-05T21:54:23.662" v="1710" actId="478"/>
          <ac:picMkLst>
            <pc:docMk/>
            <pc:sldMk cId="3501836490" sldId="265"/>
            <ac:picMk id="15" creationId="{1D61D82D-A2F3-F28A-34B3-E119B9ABF34B}"/>
          </ac:picMkLst>
        </pc:picChg>
        <pc:picChg chg="add del mod">
          <ac:chgData name="CHIARA MARAVIGLIA" userId="7dba7139-dd76-43ee-b5a0-1d81c4b48c9e" providerId="ADAL" clId="{4FE50AB8-B475-42D5-8363-BFB49C058DBE}" dt="2023-12-05T21:54:28.890" v="1714"/>
          <ac:picMkLst>
            <pc:docMk/>
            <pc:sldMk cId="3501836490" sldId="265"/>
            <ac:picMk id="19" creationId="{C20D7148-52C7-BE77-AE00-40F05FAF1112}"/>
          </ac:picMkLst>
        </pc:picChg>
        <pc:picChg chg="add del mod">
          <ac:chgData name="CHIARA MARAVIGLIA" userId="7dba7139-dd76-43ee-b5a0-1d81c4b48c9e" providerId="ADAL" clId="{4FE50AB8-B475-42D5-8363-BFB49C058DBE}" dt="2023-12-05T21:54:28.890" v="1714"/>
          <ac:picMkLst>
            <pc:docMk/>
            <pc:sldMk cId="3501836490" sldId="265"/>
            <ac:picMk id="20" creationId="{55F65834-9678-1610-BC8F-0CA7B503675D}"/>
          </ac:picMkLst>
        </pc:picChg>
        <pc:picChg chg="add mod">
          <ac:chgData name="CHIARA MARAVIGLIA" userId="7dba7139-dd76-43ee-b5a0-1d81c4b48c9e" providerId="ADAL" clId="{4FE50AB8-B475-42D5-8363-BFB49C058DBE}" dt="2023-12-05T21:54:35.845" v="1716" actId="1076"/>
          <ac:picMkLst>
            <pc:docMk/>
            <pc:sldMk cId="3501836490" sldId="265"/>
            <ac:picMk id="21" creationId="{73BD3E41-1A62-A974-6C72-807AC10CC538}"/>
          </ac:picMkLst>
        </pc:picChg>
        <pc:picChg chg="add mod">
          <ac:chgData name="CHIARA MARAVIGLIA" userId="7dba7139-dd76-43ee-b5a0-1d81c4b48c9e" providerId="ADAL" clId="{4FE50AB8-B475-42D5-8363-BFB49C058DBE}" dt="2023-12-05T21:54:35.845" v="1716" actId="1076"/>
          <ac:picMkLst>
            <pc:docMk/>
            <pc:sldMk cId="3501836490" sldId="265"/>
            <ac:picMk id="22" creationId="{C8224239-2C87-C361-8578-B934E5FBCC62}"/>
          </ac:picMkLst>
        </pc:picChg>
      </pc:sldChg>
      <pc:sldChg chg="addSp delSp modSp add mod">
        <pc:chgData name="CHIARA MARAVIGLIA" userId="7dba7139-dd76-43ee-b5a0-1d81c4b48c9e" providerId="ADAL" clId="{4FE50AB8-B475-42D5-8363-BFB49C058DBE}" dt="2023-12-06T09:02:05.459" v="1842"/>
        <pc:sldMkLst>
          <pc:docMk/>
          <pc:sldMk cId="1389318828" sldId="266"/>
        </pc:sldMkLst>
        <pc:spChg chg="del">
          <ac:chgData name="CHIARA MARAVIGLIA" userId="7dba7139-dd76-43ee-b5a0-1d81c4b48c9e" providerId="ADAL" clId="{4FE50AB8-B475-42D5-8363-BFB49C058DBE}" dt="2023-12-06T08:47:05.549" v="1803" actId="478"/>
          <ac:spMkLst>
            <pc:docMk/>
            <pc:sldMk cId="1389318828" sldId="266"/>
            <ac:spMk id="4" creationId="{58AC470F-4AF2-65C6-3044-5634E9B9F661}"/>
          </ac:spMkLst>
        </pc:spChg>
        <pc:spChg chg="add mod">
          <ac:chgData name="CHIARA MARAVIGLIA" userId="7dba7139-dd76-43ee-b5a0-1d81c4b48c9e" providerId="ADAL" clId="{4FE50AB8-B475-42D5-8363-BFB49C058DBE}" dt="2023-12-06T09:00:08.050" v="1819"/>
          <ac:spMkLst>
            <pc:docMk/>
            <pc:sldMk cId="1389318828" sldId="266"/>
            <ac:spMk id="4" creationId="{84378295-AA63-5267-A75C-043A8F941AC0}"/>
          </ac:spMkLst>
        </pc:spChg>
        <pc:spChg chg="add mod ord">
          <ac:chgData name="CHIARA MARAVIGLIA" userId="7dba7139-dd76-43ee-b5a0-1d81c4b48c9e" providerId="ADAL" clId="{4FE50AB8-B475-42D5-8363-BFB49C058DBE}" dt="2023-12-06T08:47:08.952" v="1805" actId="167"/>
          <ac:spMkLst>
            <pc:docMk/>
            <pc:sldMk cId="1389318828" sldId="266"/>
            <ac:spMk id="5" creationId="{9606462C-9A3E-74A8-A02F-857ED60778BF}"/>
          </ac:spMkLst>
        </pc:spChg>
        <pc:spChg chg="del">
          <ac:chgData name="CHIARA MARAVIGLIA" userId="7dba7139-dd76-43ee-b5a0-1d81c4b48c9e" providerId="ADAL" clId="{4FE50AB8-B475-42D5-8363-BFB49C058DBE}" dt="2023-12-06T09:00:07.704" v="1818" actId="478"/>
          <ac:spMkLst>
            <pc:docMk/>
            <pc:sldMk cId="1389318828" sldId="266"/>
            <ac:spMk id="6" creationId="{1273CA18-2671-B6A7-366A-DA3700ED4176}"/>
          </ac:spMkLst>
        </pc:spChg>
        <pc:spChg chg="del">
          <ac:chgData name="CHIARA MARAVIGLIA" userId="7dba7139-dd76-43ee-b5a0-1d81c4b48c9e" providerId="ADAL" clId="{4FE50AB8-B475-42D5-8363-BFB49C058DBE}" dt="2023-12-06T09:02:04.688" v="1841" actId="478"/>
          <ac:spMkLst>
            <pc:docMk/>
            <pc:sldMk cId="1389318828" sldId="266"/>
            <ac:spMk id="7" creationId="{36CFC0F4-5FC9-4ADE-8E31-C2F3E5E401DF}"/>
          </ac:spMkLst>
        </pc:spChg>
        <pc:spChg chg="del">
          <ac:chgData name="CHIARA MARAVIGLIA" userId="7dba7139-dd76-43ee-b5a0-1d81c4b48c9e" providerId="ADAL" clId="{4FE50AB8-B475-42D5-8363-BFB49C058DBE}" dt="2023-12-05T21:33:02.584" v="1118" actId="478"/>
          <ac:spMkLst>
            <pc:docMk/>
            <pc:sldMk cId="1389318828" sldId="266"/>
            <ac:spMk id="8" creationId="{4EBF5C75-275C-E61F-381D-998AA8FBEDA9}"/>
          </ac:spMkLst>
        </pc:spChg>
        <pc:spChg chg="add mod">
          <ac:chgData name="CHIARA MARAVIGLIA" userId="7dba7139-dd76-43ee-b5a0-1d81c4b48c9e" providerId="ADAL" clId="{4FE50AB8-B475-42D5-8363-BFB49C058DBE}" dt="2023-12-06T09:02:05.459" v="1842"/>
          <ac:spMkLst>
            <pc:docMk/>
            <pc:sldMk cId="1389318828" sldId="266"/>
            <ac:spMk id="8" creationId="{B32E0899-C3CE-5BE5-4B1C-8851D115C587}"/>
          </ac:spMkLst>
        </pc:spChg>
        <pc:spChg chg="del">
          <ac:chgData name="CHIARA MARAVIGLIA" userId="7dba7139-dd76-43ee-b5a0-1d81c4b48c9e" providerId="ADAL" clId="{4FE50AB8-B475-42D5-8363-BFB49C058DBE}" dt="2023-12-06T09:02:02.849" v="1840" actId="478"/>
          <ac:spMkLst>
            <pc:docMk/>
            <pc:sldMk cId="1389318828" sldId="266"/>
            <ac:spMk id="9" creationId="{522309FE-F1C1-A867-2DE8-8A59D2064F8A}"/>
          </ac:spMkLst>
        </pc:spChg>
        <pc:spChg chg="add mod">
          <ac:chgData name="CHIARA MARAVIGLIA" userId="7dba7139-dd76-43ee-b5a0-1d81c4b48c9e" providerId="ADAL" clId="{4FE50AB8-B475-42D5-8363-BFB49C058DBE}" dt="2023-12-06T09:02:05.459" v="1842"/>
          <ac:spMkLst>
            <pc:docMk/>
            <pc:sldMk cId="1389318828" sldId="266"/>
            <ac:spMk id="11" creationId="{525A1018-E690-7D8F-D68D-76A614944AC4}"/>
          </ac:spMkLst>
        </pc:spChg>
        <pc:spChg chg="del">
          <ac:chgData name="CHIARA MARAVIGLIA" userId="7dba7139-dd76-43ee-b5a0-1d81c4b48c9e" providerId="ADAL" clId="{4FE50AB8-B475-42D5-8363-BFB49C058DBE}" dt="2023-12-05T21:47:25.235" v="1246" actId="478"/>
          <ac:spMkLst>
            <pc:docMk/>
            <pc:sldMk cId="1389318828" sldId="266"/>
            <ac:spMk id="16" creationId="{13285D20-8F2E-60FE-D6CE-AF98206032B4}"/>
          </ac:spMkLst>
        </pc:spChg>
        <pc:graphicFrameChg chg="add mod modGraphic">
          <ac:chgData name="CHIARA MARAVIGLIA" userId="7dba7139-dd76-43ee-b5a0-1d81c4b48c9e" providerId="ADAL" clId="{4FE50AB8-B475-42D5-8363-BFB49C058DBE}" dt="2023-12-06T09:00:21.357" v="1820" actId="2711"/>
          <ac:graphicFrameMkLst>
            <pc:docMk/>
            <pc:sldMk cId="1389318828" sldId="266"/>
            <ac:graphicFrameMk id="2" creationId="{A496A8AB-CE82-6B2D-10D5-9F433FA6212A}"/>
          </ac:graphicFrameMkLst>
        </pc:graphicFrameChg>
        <pc:picChg chg="add del mod">
          <ac:chgData name="CHIARA MARAVIGLIA" userId="7dba7139-dd76-43ee-b5a0-1d81c4b48c9e" providerId="ADAL" clId="{4FE50AB8-B475-42D5-8363-BFB49C058DBE}" dt="2023-12-05T21:46:27.233" v="1245" actId="478"/>
          <ac:picMkLst>
            <pc:docMk/>
            <pc:sldMk cId="1389318828" sldId="266"/>
            <ac:picMk id="5" creationId="{C7032BBC-2DC0-C459-8A74-F0F523A2BA43}"/>
          </ac:picMkLst>
        </pc:picChg>
        <pc:picChg chg="del">
          <ac:chgData name="CHIARA MARAVIGLIA" userId="7dba7139-dd76-43ee-b5a0-1d81c4b48c9e" providerId="ADAL" clId="{4FE50AB8-B475-42D5-8363-BFB49C058DBE}" dt="2023-12-05T21:33:04.361" v="1119" actId="478"/>
          <ac:picMkLst>
            <pc:docMk/>
            <pc:sldMk cId="1389318828" sldId="266"/>
            <ac:picMk id="15" creationId="{1D61D82D-A2F3-F28A-34B3-E119B9ABF34B}"/>
          </ac:picMkLst>
        </pc:picChg>
      </pc:sldChg>
      <pc:sldChg chg="add del">
        <pc:chgData name="CHIARA MARAVIGLIA" userId="7dba7139-dd76-43ee-b5a0-1d81c4b48c9e" providerId="ADAL" clId="{4FE50AB8-B475-42D5-8363-BFB49C058DBE}" dt="2023-12-05T21:48:02.041" v="1249" actId="47"/>
        <pc:sldMkLst>
          <pc:docMk/>
          <pc:sldMk cId="1406735524" sldId="267"/>
        </pc:sldMkLst>
      </pc:sldChg>
      <pc:sldChg chg="addSp delSp modSp new mod modShow">
        <pc:chgData name="CHIARA MARAVIGLIA" userId="7dba7139-dd76-43ee-b5a0-1d81c4b48c9e" providerId="ADAL" clId="{4FE50AB8-B475-42D5-8363-BFB49C058DBE}" dt="2023-12-05T22:00:33.841" v="1759" actId="729"/>
        <pc:sldMkLst>
          <pc:docMk/>
          <pc:sldMk cId="4088847712" sldId="267"/>
        </pc:sldMkLst>
        <pc:spChg chg="add mod">
          <ac:chgData name="CHIARA MARAVIGLIA" userId="7dba7139-dd76-43ee-b5a0-1d81c4b48c9e" providerId="ADAL" clId="{4FE50AB8-B475-42D5-8363-BFB49C058DBE}" dt="2023-12-05T21:56:11.337" v="1739" actId="207"/>
          <ac:spMkLst>
            <pc:docMk/>
            <pc:sldMk cId="4088847712" sldId="267"/>
            <ac:spMk id="9" creationId="{DB15A9A7-3AAD-7EA3-6F9D-36E782CAC7EB}"/>
          </ac:spMkLst>
        </pc:spChg>
        <pc:picChg chg="add mod">
          <ac:chgData name="CHIARA MARAVIGLIA" userId="7dba7139-dd76-43ee-b5a0-1d81c4b48c9e" providerId="ADAL" clId="{4FE50AB8-B475-42D5-8363-BFB49C058DBE}" dt="2023-12-05T21:56:19.343" v="1740" actId="1076"/>
          <ac:picMkLst>
            <pc:docMk/>
            <pc:sldMk cId="4088847712" sldId="267"/>
            <ac:picMk id="2" creationId="{CE7EB072-E9D5-D8E0-A884-B0C6168E3721}"/>
          </ac:picMkLst>
        </pc:picChg>
        <pc:picChg chg="add del mod">
          <ac:chgData name="CHIARA MARAVIGLIA" userId="7dba7139-dd76-43ee-b5a0-1d81c4b48c9e" providerId="ADAL" clId="{4FE50AB8-B475-42D5-8363-BFB49C058DBE}" dt="2023-12-05T21:55:06.322" v="1721" actId="478"/>
          <ac:picMkLst>
            <pc:docMk/>
            <pc:sldMk cId="4088847712" sldId="267"/>
            <ac:picMk id="3" creationId="{4960E642-2EB1-76C7-2A02-1189869698D4}"/>
          </ac:picMkLst>
        </pc:picChg>
        <pc:picChg chg="add mod">
          <ac:chgData name="CHIARA MARAVIGLIA" userId="7dba7139-dd76-43ee-b5a0-1d81c4b48c9e" providerId="ADAL" clId="{4FE50AB8-B475-42D5-8363-BFB49C058DBE}" dt="2023-12-05T21:56:19.343" v="1740" actId="1076"/>
          <ac:picMkLst>
            <pc:docMk/>
            <pc:sldMk cId="4088847712" sldId="267"/>
            <ac:picMk id="4" creationId="{159A450D-2E91-0D5E-0F7D-FC3045B17A81}"/>
          </ac:picMkLst>
        </pc:picChg>
        <pc:picChg chg="add del mod">
          <ac:chgData name="CHIARA MARAVIGLIA" userId="7dba7139-dd76-43ee-b5a0-1d81c4b48c9e" providerId="ADAL" clId="{4FE50AB8-B475-42D5-8363-BFB49C058DBE}" dt="2023-12-05T21:55:07.243" v="1722" actId="478"/>
          <ac:picMkLst>
            <pc:docMk/>
            <pc:sldMk cId="4088847712" sldId="267"/>
            <ac:picMk id="5" creationId="{8BCBB942-7F5C-5B0E-B572-B2222FE32696}"/>
          </ac:picMkLst>
        </pc:picChg>
        <pc:picChg chg="add mod">
          <ac:chgData name="CHIARA MARAVIGLIA" userId="7dba7139-dd76-43ee-b5a0-1d81c4b48c9e" providerId="ADAL" clId="{4FE50AB8-B475-42D5-8363-BFB49C058DBE}" dt="2023-12-05T21:56:19.343" v="1740" actId="1076"/>
          <ac:picMkLst>
            <pc:docMk/>
            <pc:sldMk cId="4088847712" sldId="267"/>
            <ac:picMk id="6" creationId="{476671FA-FBB9-E313-B027-50635E11F660}"/>
          </ac:picMkLst>
        </pc:picChg>
        <pc:picChg chg="add mod">
          <ac:chgData name="CHIARA MARAVIGLIA" userId="7dba7139-dd76-43ee-b5a0-1d81c4b48c9e" providerId="ADAL" clId="{4FE50AB8-B475-42D5-8363-BFB49C058DBE}" dt="2023-12-05T21:56:19.343" v="1740" actId="1076"/>
          <ac:picMkLst>
            <pc:docMk/>
            <pc:sldMk cId="4088847712" sldId="267"/>
            <ac:picMk id="7" creationId="{80FEEDA7-A4A5-18D6-3CC0-59BD8174160C}"/>
          </ac:picMkLst>
        </pc:picChg>
        <pc:picChg chg="add mod modCrop">
          <ac:chgData name="CHIARA MARAVIGLIA" userId="7dba7139-dd76-43ee-b5a0-1d81c4b48c9e" providerId="ADAL" clId="{4FE50AB8-B475-42D5-8363-BFB49C058DBE}" dt="2023-12-05T21:56:21.392" v="1741" actId="1076"/>
          <ac:picMkLst>
            <pc:docMk/>
            <pc:sldMk cId="4088847712" sldId="267"/>
            <ac:picMk id="8" creationId="{B4EA645B-F7B3-5BA5-932C-52875B49D99B}"/>
          </ac:picMkLst>
        </pc:picChg>
      </pc:sldChg>
    </pc:docChg>
  </pc:docChgLst>
  <pc:docChgLst>
    <pc:chgData name="STEFANO PAPIRIO" userId="S::stefano.papirio@unina.it::909b9c7f-029f-486b-874c-1a67f97393c3" providerId="AD" clId="Web-{746AF00C-B259-44F4-85AD-A61B123A132A}"/>
    <pc:docChg chg="modSld">
      <pc:chgData name="STEFANO PAPIRIO" userId="S::stefano.papirio@unina.it::909b9c7f-029f-486b-874c-1a67f97393c3" providerId="AD" clId="Web-{746AF00C-B259-44F4-85AD-A61B123A132A}" dt="2023-12-07T07:36:56.351" v="2" actId="20577"/>
      <pc:docMkLst>
        <pc:docMk/>
      </pc:docMkLst>
      <pc:sldChg chg="modSp">
        <pc:chgData name="STEFANO PAPIRIO" userId="S::stefano.papirio@unina.it::909b9c7f-029f-486b-874c-1a67f97393c3" providerId="AD" clId="Web-{746AF00C-B259-44F4-85AD-A61B123A132A}" dt="2023-12-07T07:36:56.351" v="2" actId="20577"/>
        <pc:sldMkLst>
          <pc:docMk/>
          <pc:sldMk cId="1078121285" sldId="259"/>
        </pc:sldMkLst>
        <pc:spChg chg="mod">
          <ac:chgData name="STEFANO PAPIRIO" userId="S::stefano.papirio@unina.it::909b9c7f-029f-486b-874c-1a67f97393c3" providerId="AD" clId="Web-{746AF00C-B259-44F4-85AD-A61B123A132A}" dt="2023-12-07T07:36:56.351" v="2" actId="20577"/>
          <ac:spMkLst>
            <pc:docMk/>
            <pc:sldMk cId="1078121285" sldId="259"/>
            <ac:spMk id="18" creationId="{872F1F9D-933A-02E0-DAA6-E10DB9A84BE4}"/>
          </ac:spMkLst>
        </pc:spChg>
      </pc:sldChg>
    </pc:docChg>
  </pc:docChgLst>
  <pc:docChgLst>
    <pc:chgData name="CHIARA MARAVIGLIA" userId="7dba7139-dd76-43ee-b5a0-1d81c4b48c9e" providerId="ADAL" clId="{CC7EC122-2888-459B-9E73-91A2D7D35E2B}"/>
    <pc:docChg chg="undo custSel addSld delSld modSld">
      <pc:chgData name="CHIARA MARAVIGLIA" userId="7dba7139-dd76-43ee-b5a0-1d81c4b48c9e" providerId="ADAL" clId="{CC7EC122-2888-459B-9E73-91A2D7D35E2B}" dt="2023-12-07T09:58:33.948" v="489" actId="20577"/>
      <pc:docMkLst>
        <pc:docMk/>
      </pc:docMkLst>
      <pc:sldChg chg="addSp delSp modSp add del mod modNotesTx">
        <pc:chgData name="CHIARA MARAVIGLIA" userId="7dba7139-dd76-43ee-b5a0-1d81c4b48c9e" providerId="ADAL" clId="{CC7EC122-2888-459B-9E73-91A2D7D35E2B}" dt="2023-12-07T09:57:24.632" v="281" actId="20577"/>
        <pc:sldMkLst>
          <pc:docMk/>
          <pc:sldMk cId="1078121285" sldId="259"/>
        </pc:sldMkLst>
        <pc:spChg chg="mod">
          <ac:chgData name="CHIARA MARAVIGLIA" userId="7dba7139-dd76-43ee-b5a0-1d81c4b48c9e" providerId="ADAL" clId="{CC7EC122-2888-459B-9E73-91A2D7D35E2B}" dt="2023-12-07T09:55:51.758" v="272" actId="208"/>
          <ac:spMkLst>
            <pc:docMk/>
            <pc:sldMk cId="1078121285" sldId="259"/>
            <ac:spMk id="3" creationId="{5558EFDE-358E-EB11-70C9-F6E82797637B}"/>
          </ac:spMkLst>
        </pc:spChg>
        <pc:picChg chg="add mod">
          <ac:chgData name="CHIARA MARAVIGLIA" userId="7dba7139-dd76-43ee-b5a0-1d81c4b48c9e" providerId="ADAL" clId="{CC7EC122-2888-459B-9E73-91A2D7D35E2B}" dt="2023-12-06T10:45:38.937" v="54" actId="1076"/>
          <ac:picMkLst>
            <pc:docMk/>
            <pc:sldMk cId="1078121285" sldId="259"/>
            <ac:picMk id="9" creationId="{DA263DED-11AC-4727-6031-A7F957E8E071}"/>
          </ac:picMkLst>
        </pc:picChg>
        <pc:picChg chg="del">
          <ac:chgData name="CHIARA MARAVIGLIA" userId="7dba7139-dd76-43ee-b5a0-1d81c4b48c9e" providerId="ADAL" clId="{CC7EC122-2888-459B-9E73-91A2D7D35E2B}" dt="2023-12-06T10:44:46.293" v="42" actId="478"/>
          <ac:picMkLst>
            <pc:docMk/>
            <pc:sldMk cId="1078121285" sldId="259"/>
            <ac:picMk id="11" creationId="{2132DC6C-784E-91C8-4F3B-C4E4B05EA706}"/>
          </ac:picMkLst>
        </pc:picChg>
      </pc:sldChg>
      <pc:sldChg chg="modNotesTx">
        <pc:chgData name="CHIARA MARAVIGLIA" userId="7dba7139-dd76-43ee-b5a0-1d81c4b48c9e" providerId="ADAL" clId="{CC7EC122-2888-459B-9E73-91A2D7D35E2B}" dt="2023-12-07T09:58:33.948" v="489" actId="20577"/>
        <pc:sldMkLst>
          <pc:docMk/>
          <pc:sldMk cId="2136080116" sldId="260"/>
        </pc:sldMkLst>
      </pc:sldChg>
      <pc:sldChg chg="addSp delSp modSp mod modNotesTx">
        <pc:chgData name="CHIARA MARAVIGLIA" userId="7dba7139-dd76-43ee-b5a0-1d81c4b48c9e" providerId="ADAL" clId="{CC7EC122-2888-459B-9E73-91A2D7D35E2B}" dt="2023-12-07T09:57:50.785" v="366" actId="20577"/>
        <pc:sldMkLst>
          <pc:docMk/>
          <pc:sldMk cId="2486777203" sldId="261"/>
        </pc:sldMkLst>
        <pc:spChg chg="mod">
          <ac:chgData name="CHIARA MARAVIGLIA" userId="7dba7139-dd76-43ee-b5a0-1d81c4b48c9e" providerId="ADAL" clId="{CC7EC122-2888-459B-9E73-91A2D7D35E2B}" dt="2023-12-07T09:55:04.960" v="266" actId="208"/>
          <ac:spMkLst>
            <pc:docMk/>
            <pc:sldMk cId="2486777203" sldId="261"/>
            <ac:spMk id="20" creationId="{9C8DEFCD-6F4B-FB8E-4787-94E1F9357E01}"/>
          </ac:spMkLst>
        </pc:spChg>
        <pc:cxnChg chg="add mod">
          <ac:chgData name="CHIARA MARAVIGLIA" userId="7dba7139-dd76-43ee-b5a0-1d81c4b48c9e" providerId="ADAL" clId="{CC7EC122-2888-459B-9E73-91A2D7D35E2B}" dt="2023-12-07T09:53:20.210" v="249"/>
          <ac:cxnSpMkLst>
            <pc:docMk/>
            <pc:sldMk cId="2486777203" sldId="261"/>
            <ac:cxnSpMk id="6" creationId="{B9EB0A73-7AD4-D7D7-DB75-A03837F6FFA3}"/>
          </ac:cxnSpMkLst>
        </pc:cxnChg>
        <pc:cxnChg chg="del">
          <ac:chgData name="CHIARA MARAVIGLIA" userId="7dba7139-dd76-43ee-b5a0-1d81c4b48c9e" providerId="ADAL" clId="{CC7EC122-2888-459B-9E73-91A2D7D35E2B}" dt="2023-12-07T09:53:19.986" v="248" actId="478"/>
          <ac:cxnSpMkLst>
            <pc:docMk/>
            <pc:sldMk cId="2486777203" sldId="261"/>
            <ac:cxnSpMk id="10" creationId="{98FE7B8A-4261-F425-F31D-3A2B6DEF5461}"/>
          </ac:cxnSpMkLst>
        </pc:cxnChg>
      </pc:sldChg>
      <pc:sldChg chg="addSp delSp modSp mod modNotesTx">
        <pc:chgData name="CHIARA MARAVIGLIA" userId="7dba7139-dd76-43ee-b5a0-1d81c4b48c9e" providerId="ADAL" clId="{CC7EC122-2888-459B-9E73-91A2D7D35E2B}" dt="2023-12-07T09:57:36.041" v="331" actId="20577"/>
        <pc:sldMkLst>
          <pc:docMk/>
          <pc:sldMk cId="1293384" sldId="262"/>
        </pc:sldMkLst>
        <pc:spChg chg="mod">
          <ac:chgData name="CHIARA MARAVIGLIA" userId="7dba7139-dd76-43ee-b5a0-1d81c4b48c9e" providerId="ADAL" clId="{CC7EC122-2888-459B-9E73-91A2D7D35E2B}" dt="2023-12-07T09:54:54.543" v="263" actId="208"/>
          <ac:spMkLst>
            <pc:docMk/>
            <pc:sldMk cId="1293384" sldId="262"/>
            <ac:spMk id="4" creationId="{7F94B315-2D63-D9FD-1DCC-B5BA60E3D5C0}"/>
          </ac:spMkLst>
        </pc:spChg>
        <pc:picChg chg="add del mod">
          <ac:chgData name="CHIARA MARAVIGLIA" userId="7dba7139-dd76-43ee-b5a0-1d81c4b48c9e" providerId="ADAL" clId="{CC7EC122-2888-459B-9E73-91A2D7D35E2B}" dt="2023-12-07T09:54:58.513" v="264" actId="478"/>
          <ac:picMkLst>
            <pc:docMk/>
            <pc:sldMk cId="1293384" sldId="262"/>
            <ac:picMk id="9" creationId="{590EA6DD-7744-6555-D6A3-45A08FC31C9B}"/>
          </ac:picMkLst>
        </pc:picChg>
        <pc:cxnChg chg="mod">
          <ac:chgData name="CHIARA MARAVIGLIA" userId="7dba7139-dd76-43ee-b5a0-1d81c4b48c9e" providerId="ADAL" clId="{CC7EC122-2888-459B-9E73-91A2D7D35E2B}" dt="2023-12-07T09:53:03.513" v="247" actId="14100"/>
          <ac:cxnSpMkLst>
            <pc:docMk/>
            <pc:sldMk cId="1293384" sldId="262"/>
            <ac:cxnSpMk id="10" creationId="{98FE7B8A-4261-F425-F31D-3A2B6DEF5461}"/>
          </ac:cxnSpMkLst>
        </pc:cxnChg>
      </pc:sldChg>
      <pc:sldChg chg="addSp delSp modSp mod modNotesTx">
        <pc:chgData name="CHIARA MARAVIGLIA" userId="7dba7139-dd76-43ee-b5a0-1d81c4b48c9e" providerId="ADAL" clId="{CC7EC122-2888-459B-9E73-91A2D7D35E2B}" dt="2023-12-07T09:58:01.440" v="401" actId="20577"/>
        <pc:sldMkLst>
          <pc:docMk/>
          <pc:sldMk cId="3090786135" sldId="263"/>
        </pc:sldMkLst>
        <pc:spChg chg="mod">
          <ac:chgData name="CHIARA MARAVIGLIA" userId="7dba7139-dd76-43ee-b5a0-1d81c4b48c9e" providerId="ADAL" clId="{CC7EC122-2888-459B-9E73-91A2D7D35E2B}" dt="2023-12-07T09:55:11.393" v="267" actId="208"/>
          <ac:spMkLst>
            <pc:docMk/>
            <pc:sldMk cId="3090786135" sldId="263"/>
            <ac:spMk id="8" creationId="{4EBF5C75-275C-E61F-381D-998AA8FBEDA9}"/>
          </ac:spMkLst>
        </pc:spChg>
        <pc:cxnChg chg="add mod">
          <ac:chgData name="CHIARA MARAVIGLIA" userId="7dba7139-dd76-43ee-b5a0-1d81c4b48c9e" providerId="ADAL" clId="{CC7EC122-2888-459B-9E73-91A2D7D35E2B}" dt="2023-12-07T09:53:23.829" v="251"/>
          <ac:cxnSpMkLst>
            <pc:docMk/>
            <pc:sldMk cId="3090786135" sldId="263"/>
            <ac:cxnSpMk id="6" creationId="{E61754A1-A67C-F18A-F04B-2507DBC18DA5}"/>
          </ac:cxnSpMkLst>
        </pc:cxnChg>
        <pc:cxnChg chg="del">
          <ac:chgData name="CHIARA MARAVIGLIA" userId="7dba7139-dd76-43ee-b5a0-1d81c4b48c9e" providerId="ADAL" clId="{CC7EC122-2888-459B-9E73-91A2D7D35E2B}" dt="2023-12-07T09:53:23.598" v="250" actId="478"/>
          <ac:cxnSpMkLst>
            <pc:docMk/>
            <pc:sldMk cId="3090786135" sldId="263"/>
            <ac:cxnSpMk id="10" creationId="{98FE7B8A-4261-F425-F31D-3A2B6DEF5461}"/>
          </ac:cxnSpMkLst>
        </pc:cxnChg>
      </pc:sldChg>
      <pc:sldChg chg="addSp delSp modSp mod modNotesTx">
        <pc:chgData name="CHIARA MARAVIGLIA" userId="7dba7139-dd76-43ee-b5a0-1d81c4b48c9e" providerId="ADAL" clId="{CC7EC122-2888-459B-9E73-91A2D7D35E2B}" dt="2023-12-07T09:58:08.702" v="417" actId="20577"/>
        <pc:sldMkLst>
          <pc:docMk/>
          <pc:sldMk cId="813898394" sldId="264"/>
        </pc:sldMkLst>
        <pc:spChg chg="mod">
          <ac:chgData name="CHIARA MARAVIGLIA" userId="7dba7139-dd76-43ee-b5a0-1d81c4b48c9e" providerId="ADAL" clId="{CC7EC122-2888-459B-9E73-91A2D7D35E2B}" dt="2023-12-07T09:55:17.672" v="268" actId="208"/>
          <ac:spMkLst>
            <pc:docMk/>
            <pc:sldMk cId="813898394" sldId="264"/>
            <ac:spMk id="5" creationId="{4C557DE5-7F1A-C06A-7C2D-79727717FF1E}"/>
          </ac:spMkLst>
        </pc:spChg>
        <pc:spChg chg="mod">
          <ac:chgData name="CHIARA MARAVIGLIA" userId="7dba7139-dd76-43ee-b5a0-1d81c4b48c9e" providerId="ADAL" clId="{CC7EC122-2888-459B-9E73-91A2D7D35E2B}" dt="2023-12-07T09:55:20.798" v="269" actId="208"/>
          <ac:spMkLst>
            <pc:docMk/>
            <pc:sldMk cId="813898394" sldId="264"/>
            <ac:spMk id="8" creationId="{4EBF5C75-275C-E61F-381D-998AA8FBEDA9}"/>
          </ac:spMkLst>
        </pc:spChg>
        <pc:cxnChg chg="add del mod">
          <ac:chgData name="CHIARA MARAVIGLIA" userId="7dba7139-dd76-43ee-b5a0-1d81c4b48c9e" providerId="ADAL" clId="{CC7EC122-2888-459B-9E73-91A2D7D35E2B}" dt="2023-12-07T09:53:33.664" v="256"/>
          <ac:cxnSpMkLst>
            <pc:docMk/>
            <pc:sldMk cId="813898394" sldId="264"/>
            <ac:cxnSpMk id="6" creationId="{424A7846-D097-6824-B600-C92235794474}"/>
          </ac:cxnSpMkLst>
        </pc:cxnChg>
        <pc:cxnChg chg="add mod">
          <ac:chgData name="CHIARA MARAVIGLIA" userId="7dba7139-dd76-43ee-b5a0-1d81c4b48c9e" providerId="ADAL" clId="{CC7EC122-2888-459B-9E73-91A2D7D35E2B}" dt="2023-12-07T09:53:35.211" v="257"/>
          <ac:cxnSpMkLst>
            <pc:docMk/>
            <pc:sldMk cId="813898394" sldId="264"/>
            <ac:cxnSpMk id="7" creationId="{21FA9374-6287-D325-289A-4B2022F836F1}"/>
          </ac:cxnSpMkLst>
        </pc:cxnChg>
        <pc:cxnChg chg="del">
          <ac:chgData name="CHIARA MARAVIGLIA" userId="7dba7139-dd76-43ee-b5a0-1d81c4b48c9e" providerId="ADAL" clId="{CC7EC122-2888-459B-9E73-91A2D7D35E2B}" dt="2023-12-07T09:53:27.741" v="252" actId="478"/>
          <ac:cxnSpMkLst>
            <pc:docMk/>
            <pc:sldMk cId="813898394" sldId="264"/>
            <ac:cxnSpMk id="10" creationId="{98FE7B8A-4261-F425-F31D-3A2B6DEF5461}"/>
          </ac:cxnSpMkLst>
        </pc:cxnChg>
      </pc:sldChg>
      <pc:sldChg chg="addSp delSp modSp mod modNotesTx">
        <pc:chgData name="CHIARA MARAVIGLIA" userId="7dba7139-dd76-43ee-b5a0-1d81c4b48c9e" providerId="ADAL" clId="{CC7EC122-2888-459B-9E73-91A2D7D35E2B}" dt="2023-12-07T09:58:18.091" v="456" actId="20577"/>
        <pc:sldMkLst>
          <pc:docMk/>
          <pc:sldMk cId="3501836490" sldId="265"/>
        </pc:sldMkLst>
        <pc:spChg chg="mod">
          <ac:chgData name="CHIARA MARAVIGLIA" userId="7dba7139-dd76-43ee-b5a0-1d81c4b48c9e" providerId="ADAL" clId="{CC7EC122-2888-459B-9E73-91A2D7D35E2B}" dt="2023-12-07T09:55:36.046" v="271" actId="208"/>
          <ac:spMkLst>
            <pc:docMk/>
            <pc:sldMk cId="3501836490" sldId="265"/>
            <ac:spMk id="8" creationId="{4EBF5C75-275C-E61F-381D-998AA8FBEDA9}"/>
          </ac:spMkLst>
        </pc:spChg>
        <pc:cxnChg chg="add del mod">
          <ac:chgData name="CHIARA MARAVIGLIA" userId="7dba7139-dd76-43ee-b5a0-1d81c4b48c9e" providerId="ADAL" clId="{CC7EC122-2888-459B-9E73-91A2D7D35E2B}" dt="2023-12-07T09:53:33.165" v="255"/>
          <ac:cxnSpMkLst>
            <pc:docMk/>
            <pc:sldMk cId="3501836490" sldId="265"/>
            <ac:cxnSpMk id="5" creationId="{6E21B24A-A258-CB2C-CF64-DD9BB119BE0C}"/>
          </ac:cxnSpMkLst>
        </pc:cxnChg>
        <pc:cxnChg chg="add mod">
          <ac:chgData name="CHIARA MARAVIGLIA" userId="7dba7139-dd76-43ee-b5a0-1d81c4b48c9e" providerId="ADAL" clId="{CC7EC122-2888-459B-9E73-91A2D7D35E2B}" dt="2023-12-07T09:53:41.720" v="259"/>
          <ac:cxnSpMkLst>
            <pc:docMk/>
            <pc:sldMk cId="3501836490" sldId="265"/>
            <ac:cxnSpMk id="6" creationId="{89B8DA41-27B1-63CC-BB92-1FCEFEEA99BF}"/>
          </ac:cxnSpMkLst>
        </pc:cxnChg>
        <pc:cxnChg chg="del">
          <ac:chgData name="CHIARA MARAVIGLIA" userId="7dba7139-dd76-43ee-b5a0-1d81c4b48c9e" providerId="ADAL" clId="{CC7EC122-2888-459B-9E73-91A2D7D35E2B}" dt="2023-12-07T09:53:41.490" v="258" actId="478"/>
          <ac:cxnSpMkLst>
            <pc:docMk/>
            <pc:sldMk cId="3501836490" sldId="265"/>
            <ac:cxnSpMk id="10" creationId="{98FE7B8A-4261-F425-F31D-3A2B6DEF5461}"/>
          </ac:cxnSpMkLst>
        </pc:cxnChg>
      </pc:sldChg>
      <pc:sldChg chg="addSp delSp modSp mod modNotesTx">
        <pc:chgData name="CHIARA MARAVIGLIA" userId="7dba7139-dd76-43ee-b5a0-1d81c4b48c9e" providerId="ADAL" clId="{CC7EC122-2888-459B-9E73-91A2D7D35E2B}" dt="2023-12-07T09:58:26.452" v="469" actId="20577"/>
        <pc:sldMkLst>
          <pc:docMk/>
          <pc:sldMk cId="1389318828" sldId="266"/>
        </pc:sldMkLst>
        <pc:cxnChg chg="add mod">
          <ac:chgData name="CHIARA MARAVIGLIA" userId="7dba7139-dd76-43ee-b5a0-1d81c4b48c9e" providerId="ADAL" clId="{CC7EC122-2888-459B-9E73-91A2D7D35E2B}" dt="2023-12-07T09:53:44.849" v="261"/>
          <ac:cxnSpMkLst>
            <pc:docMk/>
            <pc:sldMk cId="1389318828" sldId="266"/>
            <ac:cxnSpMk id="6" creationId="{DCAF98AE-FCCB-13C7-E5B7-C30D7C7AB537}"/>
          </ac:cxnSpMkLst>
        </pc:cxnChg>
        <pc:cxnChg chg="del">
          <ac:chgData name="CHIARA MARAVIGLIA" userId="7dba7139-dd76-43ee-b5a0-1d81c4b48c9e" providerId="ADAL" clId="{CC7EC122-2888-459B-9E73-91A2D7D35E2B}" dt="2023-12-07T09:53:44.648" v="260" actId="478"/>
          <ac:cxnSpMkLst>
            <pc:docMk/>
            <pc:sldMk cId="1389318828" sldId="266"/>
            <ac:cxnSpMk id="10" creationId="{98FE7B8A-4261-F425-F31D-3A2B6DEF5461}"/>
          </ac:cxnSpMkLst>
        </pc:cxnChg>
      </pc:sldChg>
      <pc:sldChg chg="addSp delSp modSp add mod modNotesTx">
        <pc:chgData name="CHIARA MARAVIGLIA" userId="7dba7139-dd76-43ee-b5a0-1d81c4b48c9e" providerId="ADAL" clId="{CC7EC122-2888-459B-9E73-91A2D7D35E2B}" dt="2023-12-07T09:57:29.888" v="309" actId="20577"/>
        <pc:sldMkLst>
          <pc:docMk/>
          <pc:sldMk cId="343741097" sldId="267"/>
        </pc:sldMkLst>
        <pc:spChg chg="del">
          <ac:chgData name="CHIARA MARAVIGLIA" userId="7dba7139-dd76-43ee-b5a0-1d81c4b48c9e" providerId="ADAL" clId="{CC7EC122-2888-459B-9E73-91A2D7D35E2B}" dt="2023-12-07T09:42:16.071" v="69" actId="478"/>
          <ac:spMkLst>
            <pc:docMk/>
            <pc:sldMk cId="343741097" sldId="267"/>
            <ac:spMk id="3" creationId="{5558EFDE-358E-EB11-70C9-F6E82797637B}"/>
          </ac:spMkLst>
        </pc:spChg>
        <pc:spChg chg="mod">
          <ac:chgData name="CHIARA MARAVIGLIA" userId="7dba7139-dd76-43ee-b5a0-1d81c4b48c9e" providerId="ADAL" clId="{CC7EC122-2888-459B-9E73-91A2D7D35E2B}" dt="2023-12-07T09:44:14.374" v="119" actId="1076"/>
          <ac:spMkLst>
            <pc:docMk/>
            <pc:sldMk cId="343741097" sldId="267"/>
            <ac:spMk id="4" creationId="{636B19DF-8CC8-D49A-752D-77039152C8EB}"/>
          </ac:spMkLst>
        </pc:spChg>
        <pc:spChg chg="mod">
          <ac:chgData name="CHIARA MARAVIGLIA" userId="7dba7139-dd76-43ee-b5a0-1d81c4b48c9e" providerId="ADAL" clId="{CC7EC122-2888-459B-9E73-91A2D7D35E2B}" dt="2023-12-07T09:47:10.375" v="142" actId="1035"/>
          <ac:spMkLst>
            <pc:docMk/>
            <pc:sldMk cId="343741097" sldId="267"/>
            <ac:spMk id="18" creationId="{872F1F9D-933A-02E0-DAA6-E10DB9A84BE4}"/>
          </ac:spMkLst>
        </pc:spChg>
        <pc:spChg chg="mod">
          <ac:chgData name="CHIARA MARAVIGLIA" userId="7dba7139-dd76-43ee-b5a0-1d81c4b48c9e" providerId="ADAL" clId="{CC7EC122-2888-459B-9E73-91A2D7D35E2B}" dt="2023-12-07T09:47:16.275" v="143" actId="1038"/>
          <ac:spMkLst>
            <pc:docMk/>
            <pc:sldMk cId="343741097" sldId="267"/>
            <ac:spMk id="19" creationId="{57C8AA87-85ED-A562-A680-37E8A19ED44F}"/>
          </ac:spMkLst>
        </pc:spChg>
        <pc:spChg chg="mod">
          <ac:chgData name="CHIARA MARAVIGLIA" userId="7dba7139-dd76-43ee-b5a0-1d81c4b48c9e" providerId="ADAL" clId="{CC7EC122-2888-459B-9E73-91A2D7D35E2B}" dt="2023-12-07T09:51:44.362" v="204" actId="1036"/>
          <ac:spMkLst>
            <pc:docMk/>
            <pc:sldMk cId="343741097" sldId="267"/>
            <ac:spMk id="20" creationId="{F9326343-B72A-885A-9715-09139BAE8C9B}"/>
          </ac:spMkLst>
        </pc:spChg>
        <pc:spChg chg="mod">
          <ac:chgData name="CHIARA MARAVIGLIA" userId="7dba7139-dd76-43ee-b5a0-1d81c4b48c9e" providerId="ADAL" clId="{CC7EC122-2888-459B-9E73-91A2D7D35E2B}" dt="2023-12-07T09:44:41.017" v="125" actId="1076"/>
          <ac:spMkLst>
            <pc:docMk/>
            <pc:sldMk cId="343741097" sldId="267"/>
            <ac:spMk id="21" creationId="{A8BE53A1-8EEB-2A15-2A05-56524E533241}"/>
          </ac:spMkLst>
        </pc:spChg>
        <pc:spChg chg="mod">
          <ac:chgData name="CHIARA MARAVIGLIA" userId="7dba7139-dd76-43ee-b5a0-1d81c4b48c9e" providerId="ADAL" clId="{CC7EC122-2888-459B-9E73-91A2D7D35E2B}" dt="2023-12-07T09:44:44.960" v="126" actId="1076"/>
          <ac:spMkLst>
            <pc:docMk/>
            <pc:sldMk cId="343741097" sldId="267"/>
            <ac:spMk id="22" creationId="{DE4DD6E3-075B-891C-DEC1-5344DEAD394D}"/>
          </ac:spMkLst>
        </pc:spChg>
        <pc:spChg chg="mod">
          <ac:chgData name="CHIARA MARAVIGLIA" userId="7dba7139-dd76-43ee-b5a0-1d81c4b48c9e" providerId="ADAL" clId="{CC7EC122-2888-459B-9E73-91A2D7D35E2B}" dt="2023-12-07T09:47:31.499" v="148" actId="1076"/>
          <ac:spMkLst>
            <pc:docMk/>
            <pc:sldMk cId="343741097" sldId="267"/>
            <ac:spMk id="23" creationId="{BAD0E602-1640-37E0-EA83-458950C20794}"/>
          </ac:spMkLst>
        </pc:spChg>
        <pc:picChg chg="del">
          <ac:chgData name="CHIARA MARAVIGLIA" userId="7dba7139-dd76-43ee-b5a0-1d81c4b48c9e" providerId="ADAL" clId="{CC7EC122-2888-459B-9E73-91A2D7D35E2B}" dt="2023-12-07T09:42:17.355" v="70" actId="478"/>
          <ac:picMkLst>
            <pc:docMk/>
            <pc:sldMk cId="343741097" sldId="267"/>
            <ac:picMk id="16" creationId="{61052380-F0A8-18D8-595C-16776CE99E90}"/>
          </ac:picMkLst>
        </pc:picChg>
        <pc:cxnChg chg="mod">
          <ac:chgData name="CHIARA MARAVIGLIA" userId="7dba7139-dd76-43ee-b5a0-1d81c4b48c9e" providerId="ADAL" clId="{CC7EC122-2888-459B-9E73-91A2D7D35E2B}" dt="2023-12-07T09:48:29.847" v="178" actId="1036"/>
          <ac:cxnSpMkLst>
            <pc:docMk/>
            <pc:sldMk cId="343741097" sldId="267"/>
            <ac:cxnSpMk id="8" creationId="{61338938-BD3D-6588-5E3B-B0CB8DE60900}"/>
          </ac:cxnSpMkLst>
        </pc:cxnChg>
        <pc:cxnChg chg="add del mod">
          <ac:chgData name="CHIARA MARAVIGLIA" userId="7dba7139-dd76-43ee-b5a0-1d81c4b48c9e" providerId="ADAL" clId="{CC7EC122-2888-459B-9E73-91A2D7D35E2B}" dt="2023-12-07T09:51:23.830" v="191" actId="478"/>
          <ac:cxnSpMkLst>
            <pc:docMk/>
            <pc:sldMk cId="343741097" sldId="267"/>
            <ac:cxnSpMk id="12" creationId="{284F3702-CC7D-1EF8-86A3-5E68ABAA9AFE}"/>
          </ac:cxnSpMkLst>
        </pc:cxnChg>
      </pc:sldChg>
      <pc:sldChg chg="addSp delSp modSp del mod">
        <pc:chgData name="CHIARA MARAVIGLIA" userId="7dba7139-dd76-43ee-b5a0-1d81c4b48c9e" providerId="ADAL" clId="{CC7EC122-2888-459B-9E73-91A2D7D35E2B}" dt="2023-12-06T10:49:01.218" v="67" actId="47"/>
        <pc:sldMkLst>
          <pc:docMk/>
          <pc:sldMk cId="4088847712" sldId="267"/>
        </pc:sldMkLst>
        <pc:picChg chg="del">
          <ac:chgData name="CHIARA MARAVIGLIA" userId="7dba7139-dd76-43ee-b5a0-1d81c4b48c9e" providerId="ADAL" clId="{CC7EC122-2888-459B-9E73-91A2D7D35E2B}" dt="2023-12-06T10:46:13.587" v="55" actId="478"/>
          <ac:picMkLst>
            <pc:docMk/>
            <pc:sldMk cId="4088847712" sldId="267"/>
            <ac:picMk id="2" creationId="{CE7EB072-E9D5-D8E0-A884-B0C6168E3721}"/>
          </ac:picMkLst>
        </pc:picChg>
        <pc:picChg chg="mod">
          <ac:chgData name="CHIARA MARAVIGLIA" userId="7dba7139-dd76-43ee-b5a0-1d81c4b48c9e" providerId="ADAL" clId="{CC7EC122-2888-459B-9E73-91A2D7D35E2B}" dt="2023-12-06T10:46:38.464" v="63" actId="1076"/>
          <ac:picMkLst>
            <pc:docMk/>
            <pc:sldMk cId="4088847712" sldId="267"/>
            <ac:picMk id="4" creationId="{159A450D-2E91-0D5E-0F7D-FC3045B17A81}"/>
          </ac:picMkLst>
        </pc:picChg>
        <pc:picChg chg="add mod">
          <ac:chgData name="CHIARA MARAVIGLIA" userId="7dba7139-dd76-43ee-b5a0-1d81c4b48c9e" providerId="ADAL" clId="{CC7EC122-2888-459B-9E73-91A2D7D35E2B}" dt="2023-12-06T10:46:37.159" v="62" actId="1076"/>
          <ac:picMkLst>
            <pc:docMk/>
            <pc:sldMk cId="4088847712" sldId="267"/>
            <ac:picMk id="5" creationId="{6AA04237-3DE2-4603-E211-7E66513DBE64}"/>
          </ac:picMkLst>
        </pc:picChg>
        <pc:picChg chg="mod">
          <ac:chgData name="CHIARA MARAVIGLIA" userId="7dba7139-dd76-43ee-b5a0-1d81c4b48c9e" providerId="ADAL" clId="{CC7EC122-2888-459B-9E73-91A2D7D35E2B}" dt="2023-12-06T10:46:39.612" v="64" actId="1076"/>
          <ac:picMkLst>
            <pc:docMk/>
            <pc:sldMk cId="4088847712" sldId="267"/>
            <ac:picMk id="6" creationId="{476671FA-FBB9-E313-B027-50635E11F66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2152E-0E8B-4F5B-ADDD-0511A2CECDF9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BC44A-FB42-494B-BCDB-90F7E015BAA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025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Copertina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BC44A-FB42-494B-BCDB-90F7E015BAA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724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Copertina senza immagine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BC44A-FB42-494B-BCDB-90F7E015BAA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0494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Slide 1 immagine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BC44A-FB42-494B-BCDB-90F7E015BAA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9990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Slide 1 immagine/grafico + commento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BC44A-FB42-494B-BCDB-90F7E015BAA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029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Slide 1 immagine/grafico + commento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BC44A-FB42-494B-BCDB-90F7E015BAA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67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Slide 2 immagini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BC44A-FB42-494B-BCDB-90F7E015BAAB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7449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Slide 1 immagine + commento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BC44A-FB42-494B-BCDB-90F7E015BAA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372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Slide tabella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BC44A-FB42-494B-BCDB-90F7E015BAAB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447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Ringraziamenti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BC44A-FB42-494B-BCDB-90F7E015BAAB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692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C58DD1-9433-27F5-4846-62F82A181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439DCBC-B26B-850A-15B5-8AE78150D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2B6AF8-AE68-1A92-827C-A5B21A983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EFA2-1619-42FF-9214-36A0F5F0D909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19CD06-8162-C9E3-74E4-74E2DBE46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354F48-6F4E-2F80-7D82-30494D9C4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C55F-68C7-43B3-B9F2-6DCF7727230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98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BEFA93-60FA-DA1F-C276-7BCDD9C48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E2F71B7-6962-6DD2-21E0-6749A7691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56B71E-87F5-3D4D-6C5E-4099F408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EFA2-1619-42FF-9214-36A0F5F0D909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A3AAE6-8ABF-00DE-B4EF-DB0A6CD2E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3E24DC-5A17-0B32-52EE-2A6EF028A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C55F-68C7-43B3-B9F2-6DCF7727230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144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624D99E-3973-FC9A-055E-ED6193EF12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AB43E2B-CFA6-8FB4-EE4A-346ED44E0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22B2E4-C3CB-1363-764D-0EA62F54A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EFA2-1619-42FF-9214-36A0F5F0D909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B4DE0F-6DEC-29CA-B6DD-AC9BF1FEA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806816-DBDE-35AA-2F09-967A625EC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C55F-68C7-43B3-B9F2-6DCF7727230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754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B37146-0378-EF1D-456D-EACFE9D48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EFF4ED-FB85-24E6-0256-DDE3B20BB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AFF121-0FF3-1501-0E53-84D138BA8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EFA2-1619-42FF-9214-36A0F5F0D909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C5751C-6084-D9E6-D128-0BEA17475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57F991-81E2-2C11-058E-3E4E27EA8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C55F-68C7-43B3-B9F2-6DCF7727230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570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F07A75-AFF4-B227-9D48-80D364FA1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FA7537-EB22-0E16-F741-A80B176F5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EA0D42-22EB-F232-C29C-C1AE46B97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EFA2-1619-42FF-9214-36A0F5F0D909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E73940-938B-E321-5DFF-E2B0FA9B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8EE092-8356-C803-017E-C3372E817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C55F-68C7-43B3-B9F2-6DCF7727230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151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5C93D2-6097-694D-7390-A98744C9C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D94E3D-571F-34E6-65FD-0185225FA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E4EDBB-A270-28EA-77D1-178FEC1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1B7519C-8DA0-FA7B-BA2B-9915337A8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EFA2-1619-42FF-9214-36A0F5F0D909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FC01A6E-F122-4532-EDD6-91952C6A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4C16171-C253-4549-BC88-923359BEB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C55F-68C7-43B3-B9F2-6DCF7727230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418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7CF6BD-81E1-8C09-732E-D7FB5C05C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1D1BF5-8133-7033-8CD8-7BB61E9FE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973D278-AA8C-5E88-9280-9CD5297C42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D08AA5F-F8DB-507D-9FF4-370C97A206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C27CDE7-2F7F-6586-E37F-D1726AD98E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4BF7A85-C1B7-9ADC-2315-CB64488C1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EFA2-1619-42FF-9214-36A0F5F0D909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E8F6D96-1CBD-E548-7522-A7B4D947F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32A623E-A5DD-8397-1147-B672C579F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C55F-68C7-43B3-B9F2-6DCF7727230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33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E70FB4-C3DD-0139-8A68-6E161F26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56838B5-626C-368C-6824-3C1CA8E70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EFA2-1619-42FF-9214-36A0F5F0D909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F97134-6ED1-5FF1-D298-6D4FF1DD4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6CFC9DD-D25A-6576-2332-F9577EFEE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C55F-68C7-43B3-B9F2-6DCF7727230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377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1B94B09-D369-4613-2AE9-C71A74165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EFA2-1619-42FF-9214-36A0F5F0D909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A0C084A-9549-7EF3-EAAE-97CE9589C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784D1FE-C32E-F4CD-9EF9-B18B9CDE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C55F-68C7-43B3-B9F2-6DCF7727230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76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B58228-4B6B-FFB7-72B9-1EA2D122E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BF6F1F-CAB8-6BE4-3262-52C561028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39C098B-ABB4-CD0D-554D-87798B5B39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BFA68BB-76F0-4314-FB2E-53004DEAC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EFA2-1619-42FF-9214-36A0F5F0D909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CE20F9-A137-FF1C-BD16-86878176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110EAFC-5E75-58F6-7D39-2007A7F4F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C55F-68C7-43B3-B9F2-6DCF7727230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28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05CD1D-866A-37F6-1C1A-072BCFE1B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29C8C75-7A1D-31F8-B8A1-B7860BA921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F77AE4-09C9-3AC8-77DD-9BEEFD7A90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1D6162-1DBF-DF38-BF26-0751908C3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EFA2-1619-42FF-9214-36A0F5F0D909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833679E-8737-5FA9-4C35-82676C979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113EC7-1529-8368-9282-508D01E60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C55F-68C7-43B3-B9F2-6DCF7727230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85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A26D89A-8050-58CB-3F19-31B04C270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49680-D73B-BA17-9073-37167A2AE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7269F4-79AD-009F-47A9-4542CD1A27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4EFA2-1619-42FF-9214-36A0F5F0D909}" type="datetimeFigureOut">
              <a:rPr lang="it-IT" smtClean="0"/>
              <a:t>07/12/2023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754752-4EED-695D-A27A-03B788784B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60CCD5-B6DF-A423-7FF9-D181DCB8D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C55F-68C7-43B3-B9F2-6DCF7727230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29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2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2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2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png"/><Relationship Id="rId7" Type="http://schemas.openxmlformats.org/officeDocument/2006/relationships/image" Target="../media/image2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636B19DF-8CC8-D49A-752D-77039152C8EB}"/>
              </a:ext>
            </a:extLst>
          </p:cNvPr>
          <p:cNvSpPr/>
          <p:nvPr/>
        </p:nvSpPr>
        <p:spPr>
          <a:xfrm>
            <a:off x="4645572" y="1072054"/>
            <a:ext cx="7546426" cy="5244663"/>
          </a:xfrm>
          <a:prstGeom prst="rect">
            <a:avLst/>
          </a:prstGeom>
          <a:solidFill>
            <a:srgbClr val="A7CEBC"/>
          </a:solidFill>
          <a:ln>
            <a:solidFill>
              <a:srgbClr val="A7CE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7FF208F-F9A8-B85F-127B-AE416473311C}"/>
              </a:ext>
            </a:extLst>
          </p:cNvPr>
          <p:cNvSpPr/>
          <p:nvPr/>
        </p:nvSpPr>
        <p:spPr>
          <a:xfrm>
            <a:off x="-10510" y="6316717"/>
            <a:ext cx="12202509" cy="541283"/>
          </a:xfrm>
          <a:prstGeom prst="rect">
            <a:avLst/>
          </a:prstGeom>
          <a:solidFill>
            <a:srgbClr val="2D4839"/>
          </a:solidFill>
          <a:ln>
            <a:solidFill>
              <a:srgbClr val="2D48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558EFDE-358E-EB11-70C9-F6E82797637B}"/>
              </a:ext>
            </a:extLst>
          </p:cNvPr>
          <p:cNvSpPr/>
          <p:nvPr/>
        </p:nvSpPr>
        <p:spPr>
          <a:xfrm>
            <a:off x="0" y="0"/>
            <a:ext cx="4645572" cy="6316717"/>
          </a:xfrm>
          <a:prstGeom prst="rect">
            <a:avLst/>
          </a:prstGeom>
          <a:noFill/>
          <a:ln w="3175">
            <a:solidFill>
              <a:srgbClr val="2D48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79CC812-8678-DCCC-271E-3D187DB97B54}"/>
              </a:ext>
            </a:extLst>
          </p:cNvPr>
          <p:cNvSpPr/>
          <p:nvPr/>
        </p:nvSpPr>
        <p:spPr>
          <a:xfrm>
            <a:off x="9023130" y="530771"/>
            <a:ext cx="2822030" cy="1074684"/>
          </a:xfrm>
          <a:prstGeom prst="rect">
            <a:avLst/>
          </a:prstGeom>
          <a:solidFill>
            <a:srgbClr val="7BA474"/>
          </a:solidFill>
          <a:ln>
            <a:solidFill>
              <a:srgbClr val="859D7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61338938-BD3D-6588-5E3B-B0CB8DE60900}"/>
              </a:ext>
            </a:extLst>
          </p:cNvPr>
          <p:cNvCxnSpPr/>
          <p:nvPr/>
        </p:nvCxnSpPr>
        <p:spPr>
          <a:xfrm>
            <a:off x="4645572" y="4777953"/>
            <a:ext cx="3641833" cy="0"/>
          </a:xfrm>
          <a:prstGeom prst="line">
            <a:avLst/>
          </a:prstGeom>
          <a:ln w="19050">
            <a:solidFill>
              <a:srgbClr val="2D48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Elemento grafico 15" descr="Immagini contorno">
            <a:extLst>
              <a:ext uri="{FF2B5EF4-FFF2-40B4-BE49-F238E27FC236}">
                <a16:creationId xmlns:a16="http://schemas.microsoft.com/office/drawing/2014/main" id="{61052380-F0A8-18D8-595C-16776CE99E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02978" y="2420006"/>
            <a:ext cx="1671145" cy="1671145"/>
          </a:xfrm>
          <a:prstGeom prst="rect">
            <a:avLst/>
          </a:prstGeom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72F1F9D-933A-02E0-DAA6-E10DB9A84BE4}"/>
              </a:ext>
            </a:extLst>
          </p:cNvPr>
          <p:cNvSpPr txBox="1"/>
          <p:nvPr/>
        </p:nvSpPr>
        <p:spPr>
          <a:xfrm>
            <a:off x="6176621" y="1650154"/>
            <a:ext cx="5668539" cy="120032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r"/>
            <a:r>
              <a:rPr lang="it-IT">
                <a:solidFill>
                  <a:srgbClr val="2D4839"/>
                </a:solidFill>
                <a:latin typeface="Gill Sans MT"/>
                <a:ea typeface="Cambria"/>
                <a:cs typeface="Times New Roman"/>
              </a:rPr>
              <a:t>UNIVERSITÀ DEGLI STUDI DI NAPOLI FEDERICO II</a:t>
            </a:r>
          </a:p>
          <a:p>
            <a:pPr algn="r"/>
            <a:r>
              <a:rPr lang="it-IT">
                <a:solidFill>
                  <a:srgbClr val="2D4839"/>
                </a:solidFill>
                <a:latin typeface="Gill Sans MT"/>
                <a:ea typeface="Cambria"/>
                <a:cs typeface="Times New Roman"/>
              </a:rPr>
              <a:t>Scuola Politecnica e delle Scienze di Base</a:t>
            </a:r>
            <a:br>
              <a:rPr lang="it-IT"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it-IT">
                <a:solidFill>
                  <a:srgbClr val="2D4839"/>
                </a:solidFill>
                <a:latin typeface="Gill Sans MT"/>
                <a:ea typeface="Cambria"/>
                <a:cs typeface="Times New Roman"/>
              </a:rPr>
              <a:t>Dipartimento di Ingegneria Civile, Edile e Ambientale</a:t>
            </a:r>
          </a:p>
          <a:p>
            <a:pPr algn="r"/>
            <a:r>
              <a:rPr lang="it-IT">
                <a:solidFill>
                  <a:srgbClr val="2D4839"/>
                </a:solidFill>
                <a:latin typeface="Gill Sans MT"/>
                <a:ea typeface="Cambria"/>
                <a:cs typeface="Times New Roman"/>
              </a:rPr>
              <a:t>Corso di Studio in Ingegneria per l’Ambiente e il Territorio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7C8AA87-85ED-A562-A680-37E8A19ED44F}"/>
              </a:ext>
            </a:extLst>
          </p:cNvPr>
          <p:cNvSpPr txBox="1"/>
          <p:nvPr/>
        </p:nvSpPr>
        <p:spPr>
          <a:xfrm>
            <a:off x="4799395" y="3070912"/>
            <a:ext cx="2593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algn="r">
              <a:defRPr sz="1600"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defRPr>
            </a:lvl1pPr>
          </a:lstStyle>
          <a:p>
            <a:r>
              <a:rPr lang="it-IT" sz="1800">
                <a:solidFill>
                  <a:srgbClr val="2D4839"/>
                </a:solidFill>
              </a:rPr>
              <a:t>Tesi di Laurea \ Magistrale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F9326343-B72A-885A-9715-09139BAE8C9B}"/>
              </a:ext>
            </a:extLst>
          </p:cNvPr>
          <p:cNvSpPr txBox="1"/>
          <p:nvPr/>
        </p:nvSpPr>
        <p:spPr>
          <a:xfrm>
            <a:off x="4799392" y="3440244"/>
            <a:ext cx="60964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algn="r">
              <a:defRPr sz="1600"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defRPr>
            </a:lvl1pPr>
          </a:lstStyle>
          <a:p>
            <a:pPr algn="just"/>
            <a:r>
              <a:rPr lang="it-IT" sz="2400" b="1">
                <a:solidFill>
                  <a:srgbClr val="2D4839"/>
                </a:solidFill>
              </a:rPr>
              <a:t>(Titolo) </a:t>
            </a:r>
            <a:r>
              <a:rPr lang="it-IT" sz="2400" b="1" err="1">
                <a:solidFill>
                  <a:srgbClr val="2D4839"/>
                </a:solidFill>
              </a:rPr>
              <a:t>Lorem</a:t>
            </a:r>
            <a:r>
              <a:rPr lang="it-IT" sz="2400" b="1">
                <a:solidFill>
                  <a:srgbClr val="2D4839"/>
                </a:solidFill>
              </a:rPr>
              <a:t> </a:t>
            </a:r>
            <a:r>
              <a:rPr lang="it-IT" sz="2400" b="1" err="1">
                <a:solidFill>
                  <a:srgbClr val="2D4839"/>
                </a:solidFill>
              </a:rPr>
              <a:t>ipsum</a:t>
            </a:r>
            <a:r>
              <a:rPr lang="it-IT" sz="2400" b="1">
                <a:solidFill>
                  <a:srgbClr val="2D4839"/>
                </a:solidFill>
              </a:rPr>
              <a:t> dolor </a:t>
            </a:r>
            <a:r>
              <a:rPr lang="it-IT" sz="2400" b="1" err="1">
                <a:solidFill>
                  <a:srgbClr val="2D4839"/>
                </a:solidFill>
              </a:rPr>
              <a:t>sit</a:t>
            </a:r>
            <a:r>
              <a:rPr lang="it-IT" sz="2400" b="1">
                <a:solidFill>
                  <a:srgbClr val="2D4839"/>
                </a:solidFill>
              </a:rPr>
              <a:t> </a:t>
            </a:r>
            <a:r>
              <a:rPr lang="it-IT" sz="2400" b="1" err="1">
                <a:solidFill>
                  <a:srgbClr val="2D4839"/>
                </a:solidFill>
              </a:rPr>
              <a:t>amet</a:t>
            </a:r>
            <a:r>
              <a:rPr lang="it-IT" sz="2400" b="1">
                <a:solidFill>
                  <a:srgbClr val="2D4839"/>
                </a:solidFill>
              </a:rPr>
              <a:t>. Est </a:t>
            </a:r>
            <a:br>
              <a:rPr lang="it-IT" sz="2400" b="1">
                <a:solidFill>
                  <a:srgbClr val="2D4839"/>
                </a:solidFill>
              </a:rPr>
            </a:br>
            <a:r>
              <a:rPr lang="it-IT" sz="2400" b="1" err="1">
                <a:solidFill>
                  <a:srgbClr val="2D4839"/>
                </a:solidFill>
              </a:rPr>
              <a:t>recusandae</a:t>
            </a:r>
            <a:r>
              <a:rPr lang="it-IT" sz="2400" b="1">
                <a:solidFill>
                  <a:srgbClr val="2D4839"/>
                </a:solidFill>
              </a:rPr>
              <a:t> </a:t>
            </a:r>
            <a:r>
              <a:rPr lang="it-IT" sz="2400" b="1" err="1">
                <a:solidFill>
                  <a:srgbClr val="2D4839"/>
                </a:solidFill>
              </a:rPr>
              <a:t>sint</a:t>
            </a:r>
            <a:r>
              <a:rPr lang="it-IT" sz="2400" b="1">
                <a:solidFill>
                  <a:srgbClr val="2D4839"/>
                </a:solidFill>
              </a:rPr>
              <a:t> et </a:t>
            </a:r>
            <a:r>
              <a:rPr lang="it-IT" sz="2400" b="1" err="1">
                <a:solidFill>
                  <a:srgbClr val="2D4839"/>
                </a:solidFill>
              </a:rPr>
              <a:t>similique</a:t>
            </a:r>
            <a:r>
              <a:rPr lang="it-IT" sz="2400" b="1">
                <a:solidFill>
                  <a:srgbClr val="2D4839"/>
                </a:solidFill>
              </a:rPr>
              <a:t> </a:t>
            </a:r>
            <a:r>
              <a:rPr lang="it-IT" sz="2400" b="1" err="1">
                <a:solidFill>
                  <a:srgbClr val="2D4839"/>
                </a:solidFill>
              </a:rPr>
              <a:t>maiores</a:t>
            </a:r>
            <a:r>
              <a:rPr lang="it-IT" sz="2400" b="1">
                <a:solidFill>
                  <a:srgbClr val="2D4839"/>
                </a:solidFill>
              </a:rPr>
              <a:t> </a:t>
            </a:r>
            <a:r>
              <a:rPr lang="it-IT" sz="2400" b="1" err="1">
                <a:solidFill>
                  <a:srgbClr val="2D4839"/>
                </a:solidFill>
              </a:rPr>
              <a:t>sit</a:t>
            </a:r>
            <a:r>
              <a:rPr lang="it-IT" sz="2400" b="1">
                <a:solidFill>
                  <a:srgbClr val="2D4839"/>
                </a:solidFill>
              </a:rPr>
              <a:t> </a:t>
            </a:r>
            <a:br>
              <a:rPr lang="it-IT" sz="2400" b="1">
                <a:solidFill>
                  <a:srgbClr val="2D4839"/>
                </a:solidFill>
              </a:rPr>
            </a:br>
            <a:r>
              <a:rPr lang="it-IT" sz="2400" b="1" err="1">
                <a:solidFill>
                  <a:srgbClr val="2D4839"/>
                </a:solidFill>
              </a:rPr>
              <a:t>debitis</a:t>
            </a:r>
            <a:r>
              <a:rPr lang="it-IT" sz="2400" b="1">
                <a:solidFill>
                  <a:srgbClr val="2D4839"/>
                </a:solidFill>
              </a:rPr>
              <a:t> </a:t>
            </a:r>
            <a:r>
              <a:rPr lang="it-IT" sz="2400" b="1" err="1">
                <a:solidFill>
                  <a:srgbClr val="2D4839"/>
                </a:solidFill>
              </a:rPr>
              <a:t>commodi</a:t>
            </a:r>
            <a:endParaRPr lang="it-IT" sz="2400" b="1">
              <a:solidFill>
                <a:srgbClr val="2D4839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A8BE53A1-8EEB-2A15-2A05-56524E533241}"/>
              </a:ext>
            </a:extLst>
          </p:cNvPr>
          <p:cNvSpPr txBox="1"/>
          <p:nvPr/>
        </p:nvSpPr>
        <p:spPr>
          <a:xfrm>
            <a:off x="9553510" y="4882911"/>
            <a:ext cx="228081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u="sng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Relatore</a:t>
            </a:r>
          </a:p>
          <a:p>
            <a:pPr algn="r"/>
            <a: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Ch.mo Prof. Ing. XXX </a:t>
            </a:r>
          </a:p>
          <a:p>
            <a:pPr algn="r"/>
            <a:endParaRPr lang="it-IT" sz="700">
              <a:solidFill>
                <a:srgbClr val="2D4839"/>
              </a:solidFill>
              <a:latin typeface="Gill Sans MT" panose="020B0502020104020203" pitchFamily="34" charset="0"/>
              <a:ea typeface="Cambria" panose="02040503050406030204" pitchFamily="18" charset="0"/>
              <a:cs typeface="Times New Roman" pitchFamily="18" charset="0"/>
            </a:endParaRPr>
          </a:p>
          <a:p>
            <a:pPr algn="r"/>
            <a:r>
              <a:rPr lang="it-IT" u="sng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Correlatore</a:t>
            </a:r>
          </a:p>
          <a:p>
            <a:pPr algn="r"/>
            <a: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Ing.  XXX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DE4DD6E3-075B-891C-DEC1-5344DEAD394D}"/>
              </a:ext>
            </a:extLst>
          </p:cNvPr>
          <p:cNvSpPr txBox="1"/>
          <p:nvPr/>
        </p:nvSpPr>
        <p:spPr>
          <a:xfrm>
            <a:off x="4794454" y="4888059"/>
            <a:ext cx="1744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err="1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Candidat</a:t>
            </a:r>
            <a:r>
              <a:rPr lang="it-IT" u="sng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*</a:t>
            </a:r>
          </a:p>
          <a:p>
            <a: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XXX </a:t>
            </a:r>
            <a:r>
              <a:rPr lang="it-IT" err="1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XXX</a:t>
            </a:r>
            <a:b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it-IT" err="1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Matr</a:t>
            </a:r>
            <a: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. XXX/XXX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BAD0E602-1640-37E0-EA83-458950C20794}"/>
              </a:ext>
            </a:extLst>
          </p:cNvPr>
          <p:cNvSpPr txBox="1"/>
          <p:nvPr/>
        </p:nvSpPr>
        <p:spPr>
          <a:xfrm>
            <a:off x="4794454" y="5832028"/>
            <a:ext cx="298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>
              <a:defRPr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defRPr>
            </a:lvl1pPr>
          </a:lstStyle>
          <a:p>
            <a:r>
              <a:rPr lang="it-IT"/>
              <a:t>Anno accademico 202X/202X</a:t>
            </a:r>
          </a:p>
        </p:txBody>
      </p:sp>
      <p:pic>
        <p:nvPicPr>
          <p:cNvPr id="7" name="Immagine 6" descr="Immagine che contiene Elementi grafici, Carattere, grafica, logo&#10;&#10;Descrizione generata automaticamente">
            <a:extLst>
              <a:ext uri="{FF2B5EF4-FFF2-40B4-BE49-F238E27FC236}">
                <a16:creationId xmlns:a16="http://schemas.microsoft.com/office/drawing/2014/main" id="{85DF6D76-50DF-6E19-2E06-1384982FE41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8441" y="840513"/>
            <a:ext cx="771536" cy="426153"/>
          </a:xfrm>
          <a:prstGeom prst="rect">
            <a:avLst/>
          </a:prstGeom>
        </p:spPr>
      </p:pic>
      <p:pic>
        <p:nvPicPr>
          <p:cNvPr id="10" name="Immagine 9" descr="Immagine che contiene cerchio, emblema, simbolo&#10;&#10;Descrizione generata automaticamente">
            <a:extLst>
              <a:ext uri="{FF2B5EF4-FFF2-40B4-BE49-F238E27FC236}">
                <a16:creationId xmlns:a16="http://schemas.microsoft.com/office/drawing/2014/main" id="{E5D2D3B2-D45C-16E6-1AAF-80964961B88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726" y="678690"/>
            <a:ext cx="752689" cy="749798"/>
          </a:xfrm>
          <a:prstGeom prst="rect">
            <a:avLst/>
          </a:prstGeom>
        </p:spPr>
      </p:pic>
      <p:pic>
        <p:nvPicPr>
          <p:cNvPr id="9" name="Immagine 8" descr="Immagine che contiene logo, simbolo, Elementi grafici, cerchio">
            <a:extLst>
              <a:ext uri="{FF2B5EF4-FFF2-40B4-BE49-F238E27FC236}">
                <a16:creationId xmlns:a16="http://schemas.microsoft.com/office/drawing/2014/main" id="{DA263DED-11AC-4727-6031-A7F957E8E0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076" y="493919"/>
            <a:ext cx="1229419" cy="112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21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636B19DF-8CC8-D49A-752D-77039152C8EB}"/>
              </a:ext>
            </a:extLst>
          </p:cNvPr>
          <p:cNvSpPr/>
          <p:nvPr/>
        </p:nvSpPr>
        <p:spPr>
          <a:xfrm>
            <a:off x="0" y="1072054"/>
            <a:ext cx="12202509" cy="5244663"/>
          </a:xfrm>
          <a:prstGeom prst="rect">
            <a:avLst/>
          </a:prstGeom>
          <a:solidFill>
            <a:srgbClr val="A7CEBC"/>
          </a:solidFill>
          <a:ln>
            <a:solidFill>
              <a:srgbClr val="A7CE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7FF208F-F9A8-B85F-127B-AE416473311C}"/>
              </a:ext>
            </a:extLst>
          </p:cNvPr>
          <p:cNvSpPr/>
          <p:nvPr/>
        </p:nvSpPr>
        <p:spPr>
          <a:xfrm>
            <a:off x="-10510" y="6316717"/>
            <a:ext cx="12202509" cy="541283"/>
          </a:xfrm>
          <a:prstGeom prst="rect">
            <a:avLst/>
          </a:prstGeom>
          <a:solidFill>
            <a:srgbClr val="2D4839"/>
          </a:solidFill>
          <a:ln>
            <a:solidFill>
              <a:srgbClr val="2D48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79CC812-8678-DCCC-271E-3D187DB97B54}"/>
              </a:ext>
            </a:extLst>
          </p:cNvPr>
          <p:cNvSpPr/>
          <p:nvPr/>
        </p:nvSpPr>
        <p:spPr>
          <a:xfrm>
            <a:off x="9023130" y="530771"/>
            <a:ext cx="2822030" cy="1074684"/>
          </a:xfrm>
          <a:prstGeom prst="rect">
            <a:avLst/>
          </a:prstGeom>
          <a:solidFill>
            <a:srgbClr val="7BA474"/>
          </a:solidFill>
          <a:ln>
            <a:solidFill>
              <a:srgbClr val="859D7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61338938-BD3D-6588-5E3B-B0CB8DE60900}"/>
              </a:ext>
            </a:extLst>
          </p:cNvPr>
          <p:cNvCxnSpPr>
            <a:cxnSpLocks/>
          </p:cNvCxnSpPr>
          <p:nvPr/>
        </p:nvCxnSpPr>
        <p:spPr>
          <a:xfrm>
            <a:off x="3473587" y="4152163"/>
            <a:ext cx="5244825" cy="0"/>
          </a:xfrm>
          <a:prstGeom prst="line">
            <a:avLst/>
          </a:prstGeom>
          <a:ln w="19050">
            <a:solidFill>
              <a:srgbClr val="2D48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72F1F9D-933A-02E0-DAA6-E10DB9A84BE4}"/>
              </a:ext>
            </a:extLst>
          </p:cNvPr>
          <p:cNvSpPr txBox="1"/>
          <p:nvPr/>
        </p:nvSpPr>
        <p:spPr>
          <a:xfrm>
            <a:off x="3271870" y="1282458"/>
            <a:ext cx="5668539" cy="120032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it-IT">
                <a:solidFill>
                  <a:srgbClr val="2D4839"/>
                </a:solidFill>
                <a:latin typeface="Gill Sans MT"/>
                <a:ea typeface="Cambria"/>
                <a:cs typeface="Times New Roman"/>
              </a:rPr>
              <a:t>UNIVERSITÀ DEGLI STUDI DI NAPOLI FEDERICO II</a:t>
            </a:r>
          </a:p>
          <a:p>
            <a:pPr algn="ctr"/>
            <a:r>
              <a:rPr lang="it-IT">
                <a:solidFill>
                  <a:srgbClr val="2D4839"/>
                </a:solidFill>
                <a:latin typeface="Gill Sans MT"/>
                <a:ea typeface="Cambria"/>
                <a:cs typeface="Times New Roman"/>
              </a:rPr>
              <a:t>Scuola Politecnica e delle Scienze di Base</a:t>
            </a:r>
            <a:br>
              <a:rPr lang="it-IT"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it-IT">
                <a:solidFill>
                  <a:srgbClr val="2D4839"/>
                </a:solidFill>
                <a:latin typeface="Gill Sans MT"/>
                <a:ea typeface="Cambria"/>
                <a:cs typeface="Times New Roman"/>
              </a:rPr>
              <a:t>Dipartimento di Ingegneria Civile, Edile e Ambientale</a:t>
            </a:r>
          </a:p>
          <a:p>
            <a:pPr algn="ctr"/>
            <a:r>
              <a:rPr lang="it-IT">
                <a:solidFill>
                  <a:srgbClr val="2D4839"/>
                </a:solidFill>
                <a:latin typeface="Gill Sans MT"/>
                <a:ea typeface="Cambria"/>
                <a:cs typeface="Times New Roman"/>
              </a:rPr>
              <a:t>Corso di Studio in Ingegneria per l’Ambiente e il Territorio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57C8AA87-85ED-A562-A680-37E8A19ED44F}"/>
              </a:ext>
            </a:extLst>
          </p:cNvPr>
          <p:cNvSpPr txBox="1"/>
          <p:nvPr/>
        </p:nvSpPr>
        <p:spPr>
          <a:xfrm>
            <a:off x="4805289" y="2566297"/>
            <a:ext cx="2593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 algn="r">
              <a:defRPr sz="1600"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defRPr>
            </a:lvl1pPr>
          </a:lstStyle>
          <a:p>
            <a:pPr algn="ctr"/>
            <a:r>
              <a:rPr lang="it-IT" sz="1800">
                <a:solidFill>
                  <a:srgbClr val="2D4839"/>
                </a:solidFill>
              </a:rPr>
              <a:t>Tesi di Laurea \ Magistrale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F9326343-B72A-885A-9715-09139BAE8C9B}"/>
              </a:ext>
            </a:extLst>
          </p:cNvPr>
          <p:cNvSpPr txBox="1"/>
          <p:nvPr/>
        </p:nvSpPr>
        <p:spPr>
          <a:xfrm>
            <a:off x="1115122" y="3060330"/>
            <a:ext cx="9980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r">
              <a:defRPr sz="1600"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defRPr>
            </a:lvl1pPr>
          </a:lstStyle>
          <a:p>
            <a:pPr algn="ctr"/>
            <a:r>
              <a:rPr lang="it-IT" sz="2400" b="1">
                <a:solidFill>
                  <a:srgbClr val="2D4839"/>
                </a:solidFill>
              </a:rPr>
              <a:t>(Titolo) </a:t>
            </a:r>
            <a:r>
              <a:rPr lang="it-IT" sz="2400" b="1" err="1">
                <a:solidFill>
                  <a:srgbClr val="2D4839"/>
                </a:solidFill>
              </a:rPr>
              <a:t>Lorem</a:t>
            </a:r>
            <a:r>
              <a:rPr lang="it-IT" sz="2400" b="1">
                <a:solidFill>
                  <a:srgbClr val="2D4839"/>
                </a:solidFill>
              </a:rPr>
              <a:t> </a:t>
            </a:r>
            <a:r>
              <a:rPr lang="it-IT" sz="2400" b="1" err="1">
                <a:solidFill>
                  <a:srgbClr val="2D4839"/>
                </a:solidFill>
              </a:rPr>
              <a:t>ipsum</a:t>
            </a:r>
            <a:r>
              <a:rPr lang="it-IT" sz="2400" b="1">
                <a:solidFill>
                  <a:srgbClr val="2D4839"/>
                </a:solidFill>
              </a:rPr>
              <a:t> dolor </a:t>
            </a:r>
            <a:r>
              <a:rPr lang="it-IT" sz="2400" b="1" err="1">
                <a:solidFill>
                  <a:srgbClr val="2D4839"/>
                </a:solidFill>
              </a:rPr>
              <a:t>sit</a:t>
            </a:r>
            <a:r>
              <a:rPr lang="it-IT" sz="2400" b="1">
                <a:solidFill>
                  <a:srgbClr val="2D4839"/>
                </a:solidFill>
              </a:rPr>
              <a:t> </a:t>
            </a:r>
            <a:r>
              <a:rPr lang="it-IT" sz="2400" b="1" err="1">
                <a:solidFill>
                  <a:srgbClr val="2D4839"/>
                </a:solidFill>
              </a:rPr>
              <a:t>amet</a:t>
            </a:r>
            <a:r>
              <a:rPr lang="it-IT" sz="2400" b="1">
                <a:solidFill>
                  <a:srgbClr val="2D4839"/>
                </a:solidFill>
              </a:rPr>
              <a:t>. Est </a:t>
            </a:r>
            <a:r>
              <a:rPr lang="it-IT" sz="2400" b="1" err="1">
                <a:solidFill>
                  <a:srgbClr val="2D4839"/>
                </a:solidFill>
              </a:rPr>
              <a:t>recusandae</a:t>
            </a:r>
            <a:r>
              <a:rPr lang="it-IT" sz="2400" b="1">
                <a:solidFill>
                  <a:srgbClr val="2D4839"/>
                </a:solidFill>
              </a:rPr>
              <a:t> </a:t>
            </a:r>
            <a:r>
              <a:rPr lang="it-IT" sz="2400" b="1" err="1">
                <a:solidFill>
                  <a:srgbClr val="2D4839"/>
                </a:solidFill>
              </a:rPr>
              <a:t>sint</a:t>
            </a:r>
            <a:r>
              <a:rPr lang="it-IT" sz="2400" b="1">
                <a:solidFill>
                  <a:srgbClr val="2D4839"/>
                </a:solidFill>
              </a:rPr>
              <a:t> et </a:t>
            </a:r>
            <a:r>
              <a:rPr lang="it-IT" sz="2400" b="1" err="1">
                <a:solidFill>
                  <a:srgbClr val="2D4839"/>
                </a:solidFill>
              </a:rPr>
              <a:t>similique</a:t>
            </a:r>
            <a:r>
              <a:rPr lang="it-IT" sz="2400" b="1">
                <a:solidFill>
                  <a:srgbClr val="2D4839"/>
                </a:solidFill>
              </a:rPr>
              <a:t> </a:t>
            </a:r>
            <a:r>
              <a:rPr lang="it-IT" sz="2400" b="1" err="1">
                <a:solidFill>
                  <a:srgbClr val="2D4839"/>
                </a:solidFill>
              </a:rPr>
              <a:t>maiores</a:t>
            </a:r>
            <a:r>
              <a:rPr lang="it-IT" sz="2400" b="1">
                <a:solidFill>
                  <a:srgbClr val="2D4839"/>
                </a:solidFill>
              </a:rPr>
              <a:t> </a:t>
            </a:r>
            <a:r>
              <a:rPr lang="it-IT" sz="2400" b="1" err="1">
                <a:solidFill>
                  <a:srgbClr val="2D4839"/>
                </a:solidFill>
              </a:rPr>
              <a:t>sit</a:t>
            </a:r>
            <a:r>
              <a:rPr lang="it-IT" sz="2400" b="1">
                <a:solidFill>
                  <a:srgbClr val="2D4839"/>
                </a:solidFill>
              </a:rPr>
              <a:t>  </a:t>
            </a:r>
            <a:r>
              <a:rPr lang="it-IT" sz="2400" b="1" err="1">
                <a:solidFill>
                  <a:srgbClr val="2D4839"/>
                </a:solidFill>
              </a:rPr>
              <a:t>debitis</a:t>
            </a:r>
            <a:r>
              <a:rPr lang="it-IT" sz="2400" b="1">
                <a:solidFill>
                  <a:srgbClr val="2D4839"/>
                </a:solidFill>
              </a:rPr>
              <a:t> </a:t>
            </a:r>
            <a:r>
              <a:rPr lang="it-IT" sz="2400" b="1" err="1">
                <a:solidFill>
                  <a:srgbClr val="2D4839"/>
                </a:solidFill>
              </a:rPr>
              <a:t>commodi</a:t>
            </a:r>
            <a:endParaRPr lang="it-IT" sz="2400" b="1">
              <a:solidFill>
                <a:srgbClr val="2D4839"/>
              </a:solidFill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A8BE53A1-8EEB-2A15-2A05-56524E533241}"/>
              </a:ext>
            </a:extLst>
          </p:cNvPr>
          <p:cNvSpPr txBox="1"/>
          <p:nvPr/>
        </p:nvSpPr>
        <p:spPr>
          <a:xfrm>
            <a:off x="9525785" y="4364035"/>
            <a:ext cx="228081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u="sng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Relatore</a:t>
            </a:r>
          </a:p>
          <a:p>
            <a:pPr algn="r"/>
            <a: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Ch.mo Prof. Ing. XXX </a:t>
            </a:r>
          </a:p>
          <a:p>
            <a:pPr algn="r"/>
            <a:endParaRPr lang="it-IT" sz="700">
              <a:solidFill>
                <a:srgbClr val="2D4839"/>
              </a:solidFill>
              <a:latin typeface="Gill Sans MT" panose="020B0502020104020203" pitchFamily="34" charset="0"/>
              <a:ea typeface="Cambria" panose="02040503050406030204" pitchFamily="18" charset="0"/>
              <a:cs typeface="Times New Roman" pitchFamily="18" charset="0"/>
            </a:endParaRPr>
          </a:p>
          <a:p>
            <a:pPr algn="r"/>
            <a:r>
              <a:rPr lang="it-IT" u="sng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Correlatore</a:t>
            </a:r>
          </a:p>
          <a:p>
            <a:pPr algn="r"/>
            <a: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Ing.  XXX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DE4DD6E3-075B-891C-DEC1-5344DEAD394D}"/>
              </a:ext>
            </a:extLst>
          </p:cNvPr>
          <p:cNvSpPr txBox="1"/>
          <p:nvPr/>
        </p:nvSpPr>
        <p:spPr>
          <a:xfrm>
            <a:off x="385399" y="4364035"/>
            <a:ext cx="17447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u="sng" err="1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Candidat</a:t>
            </a:r>
            <a:r>
              <a:rPr lang="it-IT" u="sng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*</a:t>
            </a:r>
          </a:p>
          <a:p>
            <a: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XXX </a:t>
            </a:r>
            <a:r>
              <a:rPr lang="it-IT" err="1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XXX</a:t>
            </a:r>
            <a:b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</a:br>
            <a:r>
              <a:rPr lang="it-IT" err="1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Matr</a:t>
            </a:r>
            <a: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. XXX/XXX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BAD0E602-1640-37E0-EA83-458950C20794}"/>
              </a:ext>
            </a:extLst>
          </p:cNvPr>
          <p:cNvSpPr txBox="1"/>
          <p:nvPr/>
        </p:nvSpPr>
        <p:spPr>
          <a:xfrm>
            <a:off x="4606292" y="5785946"/>
            <a:ext cx="298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it-IT"/>
            </a:defPPr>
            <a:lvl1pPr>
              <a:defRPr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defRPr>
            </a:lvl1pPr>
          </a:lstStyle>
          <a:p>
            <a:r>
              <a:rPr lang="it-IT"/>
              <a:t>Anno accademico 202X/202X</a:t>
            </a:r>
          </a:p>
        </p:txBody>
      </p:sp>
      <p:pic>
        <p:nvPicPr>
          <p:cNvPr id="7" name="Immagine 6" descr="Immagine che contiene Elementi grafici, Carattere, grafica, logo&#10;&#10;Descrizione generata automaticamente">
            <a:extLst>
              <a:ext uri="{FF2B5EF4-FFF2-40B4-BE49-F238E27FC236}">
                <a16:creationId xmlns:a16="http://schemas.microsoft.com/office/drawing/2014/main" id="{85DF6D76-50DF-6E19-2E06-1384982FE4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8441" y="840513"/>
            <a:ext cx="771536" cy="426153"/>
          </a:xfrm>
          <a:prstGeom prst="rect">
            <a:avLst/>
          </a:prstGeom>
        </p:spPr>
      </p:pic>
      <p:pic>
        <p:nvPicPr>
          <p:cNvPr id="10" name="Immagine 9" descr="Immagine che contiene cerchio, emblema, simbolo&#10;&#10;Descrizione generata automaticamente">
            <a:extLst>
              <a:ext uri="{FF2B5EF4-FFF2-40B4-BE49-F238E27FC236}">
                <a16:creationId xmlns:a16="http://schemas.microsoft.com/office/drawing/2014/main" id="{E5D2D3B2-D45C-16E6-1AAF-80964961B8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9726" y="678690"/>
            <a:ext cx="752689" cy="749798"/>
          </a:xfrm>
          <a:prstGeom prst="rect">
            <a:avLst/>
          </a:prstGeom>
        </p:spPr>
      </p:pic>
      <p:pic>
        <p:nvPicPr>
          <p:cNvPr id="9" name="Immagine 8" descr="Immagine che contiene logo, simbolo, Elementi grafici, cerchio">
            <a:extLst>
              <a:ext uri="{FF2B5EF4-FFF2-40B4-BE49-F238E27FC236}">
                <a16:creationId xmlns:a16="http://schemas.microsoft.com/office/drawing/2014/main" id="{DA263DED-11AC-4727-6031-A7F957E8E0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076" y="493919"/>
            <a:ext cx="1229419" cy="112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1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3AEF5D47-42E2-ECA4-11F8-EFFC8C3648BA}"/>
              </a:ext>
            </a:extLst>
          </p:cNvPr>
          <p:cNvSpPr/>
          <p:nvPr/>
        </p:nvSpPr>
        <p:spPr>
          <a:xfrm>
            <a:off x="-1" y="315316"/>
            <a:ext cx="12192001" cy="6111694"/>
          </a:xfrm>
          <a:prstGeom prst="rect">
            <a:avLst/>
          </a:prstGeom>
          <a:solidFill>
            <a:srgbClr val="A7CEBC"/>
          </a:solidFill>
          <a:ln>
            <a:solidFill>
              <a:srgbClr val="A7CE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/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A5BBAA9-198E-9B9D-231C-0B5E3C3F6FF6}"/>
              </a:ext>
            </a:extLst>
          </p:cNvPr>
          <p:cNvCxnSpPr>
            <a:cxnSpLocks/>
          </p:cNvCxnSpPr>
          <p:nvPr/>
        </p:nvCxnSpPr>
        <p:spPr>
          <a:xfrm>
            <a:off x="-1" y="935428"/>
            <a:ext cx="6096001" cy="0"/>
          </a:xfrm>
          <a:prstGeom prst="line">
            <a:avLst/>
          </a:prstGeom>
          <a:ln w="19050">
            <a:solidFill>
              <a:srgbClr val="2D48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273CA18-2671-B6A7-366A-DA3700ED4176}"/>
              </a:ext>
            </a:extLst>
          </p:cNvPr>
          <p:cNvSpPr txBox="1"/>
          <p:nvPr/>
        </p:nvSpPr>
        <p:spPr>
          <a:xfrm>
            <a:off x="278522" y="430987"/>
            <a:ext cx="6096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(Titolo slide)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Lorem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ipsum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dolor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sit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amet</a:t>
            </a:r>
            <a:endParaRPr lang="it-IT" sz="2200">
              <a:latin typeface="Gill Sans MT" panose="020B0502020104020203" pitchFamily="34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98FE7B8A-4261-F425-F31D-3A2B6DEF5461}"/>
              </a:ext>
            </a:extLst>
          </p:cNvPr>
          <p:cNvCxnSpPr>
            <a:cxnSpLocks/>
          </p:cNvCxnSpPr>
          <p:nvPr/>
        </p:nvCxnSpPr>
        <p:spPr>
          <a:xfrm>
            <a:off x="-14839" y="6440549"/>
            <a:ext cx="12204000" cy="0"/>
          </a:xfrm>
          <a:prstGeom prst="line">
            <a:avLst/>
          </a:prstGeom>
          <a:ln w="19050">
            <a:solidFill>
              <a:srgbClr val="A7CE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Immagine che contiene logo, simbolo, emblema, testo&#10;&#10;Descrizione generata automaticamente">
            <a:extLst>
              <a:ext uri="{FF2B5EF4-FFF2-40B4-BE49-F238E27FC236}">
                <a16:creationId xmlns:a16="http://schemas.microsoft.com/office/drawing/2014/main" id="{D071AD30-F48D-C6AF-BF19-B9F367A855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" t="3630" r="5561" b="4106"/>
          <a:stretch/>
        </p:blipFill>
        <p:spPr bwMode="auto">
          <a:xfrm>
            <a:off x="5456897" y="6440549"/>
            <a:ext cx="390676" cy="40114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magine 12" descr="Immagine che contiene Elementi grafici, Carattere, grafica, logo&#10;&#10;Descrizione generata automaticamente">
            <a:extLst>
              <a:ext uri="{FF2B5EF4-FFF2-40B4-BE49-F238E27FC236}">
                <a16:creationId xmlns:a16="http://schemas.microsoft.com/office/drawing/2014/main" id="{9385462C-2CFA-D396-CD3E-81413F64A8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94" y="6542684"/>
            <a:ext cx="337011" cy="186146"/>
          </a:xfrm>
          <a:prstGeom prst="rect">
            <a:avLst/>
          </a:prstGeom>
        </p:spPr>
      </p:pic>
      <p:pic>
        <p:nvPicPr>
          <p:cNvPr id="14" name="Immagine 13" descr="Immagine che contiene cerchio, emblema, simbolo&#10;&#10;Descrizione generata automaticamente">
            <a:extLst>
              <a:ext uri="{FF2B5EF4-FFF2-40B4-BE49-F238E27FC236}">
                <a16:creationId xmlns:a16="http://schemas.microsoft.com/office/drawing/2014/main" id="{14B083BE-B6A3-BF47-8D38-54E2870521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911" y="6477364"/>
            <a:ext cx="328779" cy="327516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7F94B315-2D63-D9FD-1DCC-B5BA60E3D5C0}"/>
              </a:ext>
            </a:extLst>
          </p:cNvPr>
          <p:cNvSpPr/>
          <p:nvPr/>
        </p:nvSpPr>
        <p:spPr>
          <a:xfrm>
            <a:off x="2217682" y="1368945"/>
            <a:ext cx="7756636" cy="4624549"/>
          </a:xfrm>
          <a:prstGeom prst="rect">
            <a:avLst/>
          </a:prstGeom>
          <a:solidFill>
            <a:schemeClr val="bg1"/>
          </a:solidFill>
          <a:ln w="3175">
            <a:solidFill>
              <a:srgbClr val="2D48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Elemento grafico 4" descr="Immagini contorno">
            <a:extLst>
              <a:ext uri="{FF2B5EF4-FFF2-40B4-BE49-F238E27FC236}">
                <a16:creationId xmlns:a16="http://schemas.microsoft.com/office/drawing/2014/main" id="{5BC1848E-DB36-FEFD-8F5A-D222E04D51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60435" y="2600172"/>
            <a:ext cx="1671145" cy="167114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E6FDEFCE-19BD-6706-40BC-5B250D65D431}"/>
              </a:ext>
            </a:extLst>
          </p:cNvPr>
          <p:cNvSpPr txBox="1"/>
          <p:nvPr/>
        </p:nvSpPr>
        <p:spPr>
          <a:xfrm>
            <a:off x="11125201" y="6522183"/>
            <a:ext cx="788277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300" b="1">
                <a:solidFill>
                  <a:srgbClr val="2D4839"/>
                </a:solidFill>
                <a:latin typeface="Gill Sans MT" panose="020B0502020104020203" pitchFamily="34" charset="0"/>
              </a:rPr>
              <a:t>XX/XX</a:t>
            </a:r>
            <a:endParaRPr lang="it-IT" sz="1300">
              <a:latin typeface="Gill Sans MT" panose="020B0502020104020203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096F373-9716-AC54-A338-3E4CC3D88988}"/>
              </a:ext>
            </a:extLst>
          </p:cNvPr>
          <p:cNvSpPr txBox="1"/>
          <p:nvPr/>
        </p:nvSpPr>
        <p:spPr>
          <a:xfrm>
            <a:off x="278522" y="6508326"/>
            <a:ext cx="3505202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1300" b="1">
                <a:solidFill>
                  <a:srgbClr val="2D4839"/>
                </a:solidFill>
              </a:defRPr>
            </a:lvl1pPr>
          </a:lstStyle>
          <a:p>
            <a:r>
              <a:rPr lang="it-IT" err="1">
                <a:latin typeface="Gill Sans MT" panose="020B0502020104020203" pitchFamily="34" charset="0"/>
              </a:rPr>
              <a:t>Candidat</a:t>
            </a:r>
            <a:r>
              <a:rPr lang="it-IT">
                <a:latin typeface="Gill Sans MT" panose="020B0502020104020203" pitchFamily="34" charset="0"/>
              </a:rPr>
              <a:t>*: XXX </a:t>
            </a:r>
            <a:r>
              <a:rPr lang="it-IT" err="1">
                <a:latin typeface="Gill Sans MT" panose="020B0502020104020203" pitchFamily="34" charset="0"/>
              </a:rPr>
              <a:t>XXX</a:t>
            </a:r>
            <a:r>
              <a:rPr lang="it-IT">
                <a:latin typeface="Gill Sans MT" panose="020B0502020104020203" pitchFamily="34" charset="0"/>
              </a:rPr>
              <a:t> </a:t>
            </a:r>
            <a:r>
              <a:rPr lang="it-IT" err="1">
                <a:latin typeface="Gill Sans MT" panose="020B0502020104020203" pitchFamily="34" charset="0"/>
              </a:rPr>
              <a:t>Matr</a:t>
            </a:r>
            <a:r>
              <a:rPr lang="it-IT">
                <a:latin typeface="Gill Sans MT" panose="020B0502020104020203" pitchFamily="34" charset="0"/>
              </a:rPr>
              <a:t>. XXX/XXX </a:t>
            </a:r>
          </a:p>
        </p:txBody>
      </p:sp>
    </p:spTree>
    <p:extLst>
      <p:ext uri="{BB962C8B-B14F-4D97-AF65-F5344CB8AC3E}">
        <p14:creationId xmlns:p14="http://schemas.microsoft.com/office/powerpoint/2010/main" val="1293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3AEF5D47-42E2-ECA4-11F8-EFFC8C3648BA}"/>
              </a:ext>
            </a:extLst>
          </p:cNvPr>
          <p:cNvSpPr/>
          <p:nvPr/>
        </p:nvSpPr>
        <p:spPr>
          <a:xfrm>
            <a:off x="-1" y="315316"/>
            <a:ext cx="6779173" cy="714705"/>
          </a:xfrm>
          <a:prstGeom prst="rect">
            <a:avLst/>
          </a:prstGeom>
          <a:solidFill>
            <a:srgbClr val="A7CEBC"/>
          </a:solidFill>
          <a:ln>
            <a:solidFill>
              <a:srgbClr val="A7CE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/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A5BBAA9-198E-9B9D-231C-0B5E3C3F6FF6}"/>
              </a:ext>
            </a:extLst>
          </p:cNvPr>
          <p:cNvCxnSpPr>
            <a:cxnSpLocks/>
          </p:cNvCxnSpPr>
          <p:nvPr/>
        </p:nvCxnSpPr>
        <p:spPr>
          <a:xfrm>
            <a:off x="-1" y="935428"/>
            <a:ext cx="6096001" cy="0"/>
          </a:xfrm>
          <a:prstGeom prst="line">
            <a:avLst/>
          </a:prstGeom>
          <a:ln w="19050">
            <a:solidFill>
              <a:srgbClr val="2D48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Immagine che contiene logo, simbolo, emblema, testo&#10;&#10;Descrizione generata automaticamente">
            <a:extLst>
              <a:ext uri="{FF2B5EF4-FFF2-40B4-BE49-F238E27FC236}">
                <a16:creationId xmlns:a16="http://schemas.microsoft.com/office/drawing/2014/main" id="{D071AD30-F48D-C6AF-BF19-B9F367A855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" t="3630" r="5561" b="4106"/>
          <a:stretch/>
        </p:blipFill>
        <p:spPr bwMode="auto">
          <a:xfrm>
            <a:off x="5456897" y="6440549"/>
            <a:ext cx="390676" cy="40114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magine 12" descr="Immagine che contiene Elementi grafici, Carattere, grafica, logo&#10;&#10;Descrizione generata automaticamente">
            <a:extLst>
              <a:ext uri="{FF2B5EF4-FFF2-40B4-BE49-F238E27FC236}">
                <a16:creationId xmlns:a16="http://schemas.microsoft.com/office/drawing/2014/main" id="{9385462C-2CFA-D396-CD3E-81413F64A8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94" y="6542684"/>
            <a:ext cx="337011" cy="186146"/>
          </a:xfrm>
          <a:prstGeom prst="rect">
            <a:avLst/>
          </a:prstGeom>
        </p:spPr>
      </p:pic>
      <p:pic>
        <p:nvPicPr>
          <p:cNvPr id="14" name="Immagine 13" descr="Immagine che contiene cerchio, emblema, simbolo&#10;&#10;Descrizione generata automaticamente">
            <a:extLst>
              <a:ext uri="{FF2B5EF4-FFF2-40B4-BE49-F238E27FC236}">
                <a16:creationId xmlns:a16="http://schemas.microsoft.com/office/drawing/2014/main" id="{14B083BE-B6A3-BF47-8D38-54E2870521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911" y="6477364"/>
            <a:ext cx="328779" cy="327516"/>
          </a:xfrm>
          <a:prstGeom prst="rect">
            <a:avLst/>
          </a:prstGeom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8C5EBB3D-D3CE-085C-0418-29A49F05F7F7}"/>
              </a:ext>
            </a:extLst>
          </p:cNvPr>
          <p:cNvSpPr/>
          <p:nvPr/>
        </p:nvSpPr>
        <p:spPr>
          <a:xfrm>
            <a:off x="357351" y="1256868"/>
            <a:ext cx="11477297" cy="4862243"/>
          </a:xfrm>
          <a:prstGeom prst="rect">
            <a:avLst/>
          </a:prstGeom>
          <a:noFill/>
          <a:ln w="57150">
            <a:solidFill>
              <a:srgbClr val="BAE1C2">
                <a:alpha val="6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E5137CED-B38E-C0C0-EAF3-4F84E3CA9F4E}"/>
              </a:ext>
            </a:extLst>
          </p:cNvPr>
          <p:cNvSpPr/>
          <p:nvPr/>
        </p:nvSpPr>
        <p:spPr>
          <a:xfrm>
            <a:off x="7420304" y="1383661"/>
            <a:ext cx="4309240" cy="457570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Clr>
                <a:srgbClr val="2D4839"/>
              </a:buClr>
            </a:pPr>
            <a: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Testo</a:t>
            </a:r>
          </a:p>
          <a:p>
            <a:pPr>
              <a:buClr>
                <a:srgbClr val="2D4839"/>
              </a:buClr>
            </a:pPr>
            <a:endParaRPr lang="it-IT">
              <a:solidFill>
                <a:srgbClr val="2D4839"/>
              </a:solidFill>
              <a:latin typeface="Gill Sans MT" panose="020B0502020104020203" pitchFamily="34" charset="0"/>
              <a:ea typeface="Cambria" panose="02040503050406030204" pitchFamily="18" charset="0"/>
              <a:cs typeface="Times New Roman" pitchFamily="18" charset="0"/>
            </a:endParaRPr>
          </a:p>
          <a:p>
            <a:pPr marL="285750" indent="-285750">
              <a:buClr>
                <a:srgbClr val="2D4839"/>
              </a:buClr>
              <a:buFont typeface="Courier New" panose="02070309020205020404" pitchFamily="49" charset="0"/>
              <a:buChar char="►"/>
            </a:pPr>
            <a: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Elenco puntato</a:t>
            </a:r>
          </a:p>
          <a:p>
            <a:pPr marL="285750" indent="-285750">
              <a:buClr>
                <a:srgbClr val="2D4839"/>
              </a:buClr>
              <a:buFont typeface="Courier New" panose="02070309020205020404" pitchFamily="49" charset="0"/>
              <a:buChar char="►"/>
            </a:pPr>
            <a: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[…]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9C8DEFCD-6F4B-FB8E-4787-94E1F9357E01}"/>
              </a:ext>
            </a:extLst>
          </p:cNvPr>
          <p:cNvSpPr/>
          <p:nvPr/>
        </p:nvSpPr>
        <p:spPr>
          <a:xfrm>
            <a:off x="493988" y="1383661"/>
            <a:ext cx="6285184" cy="4624549"/>
          </a:xfrm>
          <a:prstGeom prst="rect">
            <a:avLst/>
          </a:prstGeom>
          <a:noFill/>
          <a:ln w="3175">
            <a:solidFill>
              <a:srgbClr val="2D48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2" name="Elemento grafico 21" descr="Immagini contorno">
            <a:extLst>
              <a:ext uri="{FF2B5EF4-FFF2-40B4-BE49-F238E27FC236}">
                <a16:creationId xmlns:a16="http://schemas.microsoft.com/office/drawing/2014/main" id="{511F29CB-71B4-08AA-BC73-45BB409155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59132" y="1974806"/>
            <a:ext cx="1671145" cy="1671145"/>
          </a:xfrm>
          <a:prstGeom prst="rect">
            <a:avLst/>
          </a:prstGeom>
        </p:spPr>
      </p:pic>
      <p:pic>
        <p:nvPicPr>
          <p:cNvPr id="23" name="Elemento grafico 22" descr="Grafico a barre contorno">
            <a:extLst>
              <a:ext uri="{FF2B5EF4-FFF2-40B4-BE49-F238E27FC236}">
                <a16:creationId xmlns:a16="http://schemas.microsoft.com/office/drawing/2014/main" id="{CE065CC4-5265-AD8C-16D7-7536B9408F6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08760" y="3402718"/>
            <a:ext cx="1744719" cy="1744719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303849CC-114C-2CBC-55D0-522236019461}"/>
              </a:ext>
            </a:extLst>
          </p:cNvPr>
          <p:cNvSpPr txBox="1"/>
          <p:nvPr/>
        </p:nvSpPr>
        <p:spPr>
          <a:xfrm>
            <a:off x="278522" y="430987"/>
            <a:ext cx="6096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(Titolo slide)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Lorem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ipsum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dolor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sit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amet</a:t>
            </a:r>
            <a:endParaRPr lang="it-IT" sz="2200">
              <a:latin typeface="Gill Sans MT" panose="020B0502020104020203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4FBACE0-1F75-C6A3-5212-3E0DB62DC0D5}"/>
              </a:ext>
            </a:extLst>
          </p:cNvPr>
          <p:cNvSpPr txBox="1"/>
          <p:nvPr/>
        </p:nvSpPr>
        <p:spPr>
          <a:xfrm>
            <a:off x="11125201" y="6522183"/>
            <a:ext cx="788277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300" b="1">
                <a:solidFill>
                  <a:srgbClr val="2D4839"/>
                </a:solidFill>
                <a:latin typeface="Gill Sans MT" panose="020B0502020104020203" pitchFamily="34" charset="0"/>
              </a:rPr>
              <a:t>XX/XX</a:t>
            </a:r>
            <a:endParaRPr lang="it-IT" sz="1300">
              <a:latin typeface="Gill Sans MT" panose="020B050202010402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9B63295-AEE4-A435-AB1A-9B792D23807F}"/>
              </a:ext>
            </a:extLst>
          </p:cNvPr>
          <p:cNvSpPr txBox="1"/>
          <p:nvPr/>
        </p:nvSpPr>
        <p:spPr>
          <a:xfrm>
            <a:off x="278522" y="6508326"/>
            <a:ext cx="3505202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1300" b="1">
                <a:solidFill>
                  <a:srgbClr val="2D4839"/>
                </a:solidFill>
              </a:defRPr>
            </a:lvl1pPr>
          </a:lstStyle>
          <a:p>
            <a:r>
              <a:rPr lang="it-IT" err="1">
                <a:latin typeface="Gill Sans MT" panose="020B0502020104020203" pitchFamily="34" charset="0"/>
              </a:rPr>
              <a:t>Candidat</a:t>
            </a:r>
            <a:r>
              <a:rPr lang="it-IT">
                <a:latin typeface="Gill Sans MT" panose="020B0502020104020203" pitchFamily="34" charset="0"/>
              </a:rPr>
              <a:t>*: XXX </a:t>
            </a:r>
            <a:r>
              <a:rPr lang="it-IT" err="1">
                <a:latin typeface="Gill Sans MT" panose="020B0502020104020203" pitchFamily="34" charset="0"/>
              </a:rPr>
              <a:t>XXX</a:t>
            </a:r>
            <a:r>
              <a:rPr lang="it-IT">
                <a:latin typeface="Gill Sans MT" panose="020B0502020104020203" pitchFamily="34" charset="0"/>
              </a:rPr>
              <a:t> </a:t>
            </a:r>
            <a:r>
              <a:rPr lang="it-IT" err="1">
                <a:latin typeface="Gill Sans MT" panose="020B0502020104020203" pitchFamily="34" charset="0"/>
              </a:rPr>
              <a:t>Matr</a:t>
            </a:r>
            <a:r>
              <a:rPr lang="it-IT">
                <a:latin typeface="Gill Sans MT" panose="020B0502020104020203" pitchFamily="34" charset="0"/>
              </a:rPr>
              <a:t>. XXX/XXX 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B9EB0A73-7AD4-D7D7-DB75-A03837F6FFA3}"/>
              </a:ext>
            </a:extLst>
          </p:cNvPr>
          <p:cNvCxnSpPr>
            <a:cxnSpLocks/>
          </p:cNvCxnSpPr>
          <p:nvPr/>
        </p:nvCxnSpPr>
        <p:spPr>
          <a:xfrm>
            <a:off x="-14839" y="6440549"/>
            <a:ext cx="12204000" cy="0"/>
          </a:xfrm>
          <a:prstGeom prst="line">
            <a:avLst/>
          </a:prstGeom>
          <a:ln w="19050">
            <a:solidFill>
              <a:srgbClr val="A7CE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777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3AEF5D47-42E2-ECA4-11F8-EFFC8C3648BA}"/>
              </a:ext>
            </a:extLst>
          </p:cNvPr>
          <p:cNvSpPr/>
          <p:nvPr/>
        </p:nvSpPr>
        <p:spPr>
          <a:xfrm>
            <a:off x="0" y="315316"/>
            <a:ext cx="6779172" cy="6111694"/>
          </a:xfrm>
          <a:prstGeom prst="rect">
            <a:avLst/>
          </a:prstGeom>
          <a:solidFill>
            <a:srgbClr val="A7CEBC"/>
          </a:solidFill>
          <a:ln>
            <a:solidFill>
              <a:srgbClr val="A7CE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/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A5BBAA9-198E-9B9D-231C-0B5E3C3F6FF6}"/>
              </a:ext>
            </a:extLst>
          </p:cNvPr>
          <p:cNvCxnSpPr>
            <a:cxnSpLocks/>
          </p:cNvCxnSpPr>
          <p:nvPr/>
        </p:nvCxnSpPr>
        <p:spPr>
          <a:xfrm>
            <a:off x="-1" y="935428"/>
            <a:ext cx="6096001" cy="0"/>
          </a:xfrm>
          <a:prstGeom prst="line">
            <a:avLst/>
          </a:prstGeom>
          <a:ln w="19050">
            <a:solidFill>
              <a:srgbClr val="2D48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Immagine che contiene logo, simbolo, emblema, testo&#10;&#10;Descrizione generata automaticamente">
            <a:extLst>
              <a:ext uri="{FF2B5EF4-FFF2-40B4-BE49-F238E27FC236}">
                <a16:creationId xmlns:a16="http://schemas.microsoft.com/office/drawing/2014/main" id="{D071AD30-F48D-C6AF-BF19-B9F367A855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" t="3630" r="5561" b="4106"/>
          <a:stretch/>
        </p:blipFill>
        <p:spPr bwMode="auto">
          <a:xfrm>
            <a:off x="5456897" y="6440549"/>
            <a:ext cx="390676" cy="40114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magine 12" descr="Immagine che contiene Elementi grafici, Carattere, grafica, logo&#10;&#10;Descrizione generata automaticamente">
            <a:extLst>
              <a:ext uri="{FF2B5EF4-FFF2-40B4-BE49-F238E27FC236}">
                <a16:creationId xmlns:a16="http://schemas.microsoft.com/office/drawing/2014/main" id="{9385462C-2CFA-D396-CD3E-81413F64A8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94" y="6542684"/>
            <a:ext cx="337011" cy="186146"/>
          </a:xfrm>
          <a:prstGeom prst="rect">
            <a:avLst/>
          </a:prstGeom>
        </p:spPr>
      </p:pic>
      <p:pic>
        <p:nvPicPr>
          <p:cNvPr id="14" name="Immagine 13" descr="Immagine che contiene cerchio, emblema, simbolo&#10;&#10;Descrizione generata automaticamente">
            <a:extLst>
              <a:ext uri="{FF2B5EF4-FFF2-40B4-BE49-F238E27FC236}">
                <a16:creationId xmlns:a16="http://schemas.microsoft.com/office/drawing/2014/main" id="{14B083BE-B6A3-BF47-8D38-54E2870521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911" y="6477364"/>
            <a:ext cx="328779" cy="327516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4EBF5C75-275C-E61F-381D-998AA8FBEDA9}"/>
              </a:ext>
            </a:extLst>
          </p:cNvPr>
          <p:cNvSpPr/>
          <p:nvPr/>
        </p:nvSpPr>
        <p:spPr>
          <a:xfrm>
            <a:off x="7325711" y="1303284"/>
            <a:ext cx="4456386" cy="4624549"/>
          </a:xfrm>
          <a:prstGeom prst="rect">
            <a:avLst/>
          </a:prstGeom>
          <a:noFill/>
          <a:ln w="3175">
            <a:solidFill>
              <a:srgbClr val="2D48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5C1457D9-31FB-978C-F7CF-69BF0246EDC2}"/>
              </a:ext>
            </a:extLst>
          </p:cNvPr>
          <p:cNvSpPr/>
          <p:nvPr/>
        </p:nvSpPr>
        <p:spPr>
          <a:xfrm>
            <a:off x="399394" y="1313794"/>
            <a:ext cx="5975128" cy="4803226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Clr>
                <a:srgbClr val="2D4839"/>
              </a:buClr>
            </a:pPr>
            <a: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Testo</a:t>
            </a:r>
          </a:p>
          <a:p>
            <a:pPr>
              <a:buClr>
                <a:srgbClr val="2D4839"/>
              </a:buClr>
            </a:pPr>
            <a:endParaRPr lang="it-IT">
              <a:solidFill>
                <a:srgbClr val="2D4839"/>
              </a:solidFill>
              <a:latin typeface="Gill Sans MT" panose="020B0502020104020203" pitchFamily="34" charset="0"/>
              <a:ea typeface="Cambria" panose="02040503050406030204" pitchFamily="18" charset="0"/>
              <a:cs typeface="Times New Roman" pitchFamily="18" charset="0"/>
            </a:endParaRPr>
          </a:p>
          <a:p>
            <a:pPr marL="285750" indent="-285750">
              <a:buClr>
                <a:srgbClr val="2D4839"/>
              </a:buClr>
              <a:buFont typeface="Courier New" panose="02070309020205020404" pitchFamily="49" charset="0"/>
              <a:buChar char="►"/>
            </a:pPr>
            <a: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Elenco puntato</a:t>
            </a:r>
          </a:p>
          <a:p>
            <a:pPr marL="285750" indent="-285750">
              <a:buClr>
                <a:srgbClr val="2D4839"/>
              </a:buClr>
              <a:buFont typeface="Courier New" panose="02070309020205020404" pitchFamily="49" charset="0"/>
              <a:buChar char="►"/>
            </a:pPr>
            <a:r>
              <a:rPr lang="it-IT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[…]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C13F81A7-9283-0B1F-B85E-9986DDF15EC2}"/>
              </a:ext>
            </a:extLst>
          </p:cNvPr>
          <p:cNvSpPr/>
          <p:nvPr/>
        </p:nvSpPr>
        <p:spPr>
          <a:xfrm>
            <a:off x="7178566" y="1177159"/>
            <a:ext cx="4750675" cy="4862243"/>
          </a:xfrm>
          <a:prstGeom prst="rect">
            <a:avLst/>
          </a:prstGeom>
          <a:noFill/>
          <a:ln w="57150">
            <a:solidFill>
              <a:srgbClr val="BAE1C2">
                <a:alpha val="60000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Elemento grafico 19" descr="Immagini contorno">
            <a:extLst>
              <a:ext uri="{FF2B5EF4-FFF2-40B4-BE49-F238E27FC236}">
                <a16:creationId xmlns:a16="http://schemas.microsoft.com/office/drawing/2014/main" id="{07A139A8-ADF9-1589-7AB8-D6521784B9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44621" y="2016847"/>
            <a:ext cx="1671145" cy="1671145"/>
          </a:xfrm>
          <a:prstGeom prst="rect">
            <a:avLst/>
          </a:prstGeom>
        </p:spPr>
      </p:pic>
      <p:pic>
        <p:nvPicPr>
          <p:cNvPr id="21" name="Elemento grafico 20" descr="Grafico a barre contorno">
            <a:extLst>
              <a:ext uri="{FF2B5EF4-FFF2-40B4-BE49-F238E27FC236}">
                <a16:creationId xmlns:a16="http://schemas.microsoft.com/office/drawing/2014/main" id="{08A822A4-859F-3E64-0006-9FD55489DD1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94249" y="3444759"/>
            <a:ext cx="1744719" cy="1744719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67A4EB31-92BA-B349-8B47-36162D05C3D0}"/>
              </a:ext>
            </a:extLst>
          </p:cNvPr>
          <p:cNvSpPr txBox="1"/>
          <p:nvPr/>
        </p:nvSpPr>
        <p:spPr>
          <a:xfrm>
            <a:off x="278522" y="430987"/>
            <a:ext cx="6096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(Titolo slide)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Lorem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ipsum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dolor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sit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amet</a:t>
            </a:r>
            <a:endParaRPr lang="it-IT" sz="2200">
              <a:latin typeface="Gill Sans MT" panose="020B0502020104020203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6177C0E-65FC-165F-B72C-FA926A06C7AC}"/>
              </a:ext>
            </a:extLst>
          </p:cNvPr>
          <p:cNvSpPr txBox="1"/>
          <p:nvPr/>
        </p:nvSpPr>
        <p:spPr>
          <a:xfrm>
            <a:off x="11125201" y="6522183"/>
            <a:ext cx="788277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300" b="1">
                <a:solidFill>
                  <a:srgbClr val="2D4839"/>
                </a:solidFill>
                <a:latin typeface="Gill Sans MT" panose="020B0502020104020203" pitchFamily="34" charset="0"/>
              </a:rPr>
              <a:t>XX/XX</a:t>
            </a:r>
            <a:endParaRPr lang="it-IT" sz="1300">
              <a:latin typeface="Gill Sans MT" panose="020B0502020104020203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03729AD8-B8B2-60A0-2C1F-E9F4E0F0A22E}"/>
              </a:ext>
            </a:extLst>
          </p:cNvPr>
          <p:cNvSpPr txBox="1"/>
          <p:nvPr/>
        </p:nvSpPr>
        <p:spPr>
          <a:xfrm>
            <a:off x="278522" y="6508326"/>
            <a:ext cx="3505202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1300" b="1">
                <a:solidFill>
                  <a:srgbClr val="2D4839"/>
                </a:solidFill>
              </a:defRPr>
            </a:lvl1pPr>
          </a:lstStyle>
          <a:p>
            <a:r>
              <a:rPr lang="it-IT" err="1">
                <a:latin typeface="Gill Sans MT" panose="020B0502020104020203" pitchFamily="34" charset="0"/>
              </a:rPr>
              <a:t>Candidat</a:t>
            </a:r>
            <a:r>
              <a:rPr lang="it-IT">
                <a:latin typeface="Gill Sans MT" panose="020B0502020104020203" pitchFamily="34" charset="0"/>
              </a:rPr>
              <a:t>*: XXX </a:t>
            </a:r>
            <a:r>
              <a:rPr lang="it-IT" err="1">
                <a:latin typeface="Gill Sans MT" panose="020B0502020104020203" pitchFamily="34" charset="0"/>
              </a:rPr>
              <a:t>XXX</a:t>
            </a:r>
            <a:r>
              <a:rPr lang="it-IT">
                <a:latin typeface="Gill Sans MT" panose="020B0502020104020203" pitchFamily="34" charset="0"/>
              </a:rPr>
              <a:t> </a:t>
            </a:r>
            <a:r>
              <a:rPr lang="it-IT" err="1">
                <a:latin typeface="Gill Sans MT" panose="020B0502020104020203" pitchFamily="34" charset="0"/>
              </a:rPr>
              <a:t>Matr</a:t>
            </a:r>
            <a:r>
              <a:rPr lang="it-IT">
                <a:latin typeface="Gill Sans MT" panose="020B0502020104020203" pitchFamily="34" charset="0"/>
              </a:rPr>
              <a:t>. XXX/XXX 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E61754A1-A67C-F18A-F04B-2507DBC18DA5}"/>
              </a:ext>
            </a:extLst>
          </p:cNvPr>
          <p:cNvCxnSpPr>
            <a:cxnSpLocks/>
          </p:cNvCxnSpPr>
          <p:nvPr/>
        </p:nvCxnSpPr>
        <p:spPr>
          <a:xfrm>
            <a:off x="-14839" y="6440549"/>
            <a:ext cx="12204000" cy="0"/>
          </a:xfrm>
          <a:prstGeom prst="line">
            <a:avLst/>
          </a:prstGeom>
          <a:ln w="19050">
            <a:solidFill>
              <a:srgbClr val="A7CE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786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F6A19BE6-72E9-D0A9-2D8E-7FE3C90EBC86}"/>
              </a:ext>
            </a:extLst>
          </p:cNvPr>
          <p:cNvSpPr/>
          <p:nvPr/>
        </p:nvSpPr>
        <p:spPr>
          <a:xfrm>
            <a:off x="-1" y="315316"/>
            <a:ext cx="6779173" cy="714705"/>
          </a:xfrm>
          <a:prstGeom prst="rect">
            <a:avLst/>
          </a:prstGeom>
          <a:solidFill>
            <a:srgbClr val="A7CEBC"/>
          </a:solidFill>
          <a:ln>
            <a:solidFill>
              <a:srgbClr val="A7CE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F8C42ED5-6118-0398-9A66-D9368B891FB9}"/>
              </a:ext>
            </a:extLst>
          </p:cNvPr>
          <p:cNvSpPr/>
          <p:nvPr/>
        </p:nvSpPr>
        <p:spPr>
          <a:xfrm>
            <a:off x="-2" y="2451268"/>
            <a:ext cx="12192002" cy="1994605"/>
          </a:xfrm>
          <a:prstGeom prst="rect">
            <a:avLst/>
          </a:prstGeom>
          <a:solidFill>
            <a:srgbClr val="BAE1C2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/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A5BBAA9-198E-9B9D-231C-0B5E3C3F6FF6}"/>
              </a:ext>
            </a:extLst>
          </p:cNvPr>
          <p:cNvCxnSpPr>
            <a:cxnSpLocks/>
          </p:cNvCxnSpPr>
          <p:nvPr/>
        </p:nvCxnSpPr>
        <p:spPr>
          <a:xfrm>
            <a:off x="-1" y="935428"/>
            <a:ext cx="6096001" cy="0"/>
          </a:xfrm>
          <a:prstGeom prst="line">
            <a:avLst/>
          </a:prstGeom>
          <a:ln w="19050">
            <a:solidFill>
              <a:srgbClr val="2D48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Immagine che contiene logo, simbolo, emblema, testo&#10;&#10;Descrizione generata automaticamente">
            <a:extLst>
              <a:ext uri="{FF2B5EF4-FFF2-40B4-BE49-F238E27FC236}">
                <a16:creationId xmlns:a16="http://schemas.microsoft.com/office/drawing/2014/main" id="{D071AD30-F48D-C6AF-BF19-B9F367A855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" t="3630" r="5561" b="4106"/>
          <a:stretch/>
        </p:blipFill>
        <p:spPr bwMode="auto">
          <a:xfrm>
            <a:off x="5456897" y="6440549"/>
            <a:ext cx="390676" cy="40114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magine 12" descr="Immagine che contiene Elementi grafici, Carattere, grafica, logo&#10;&#10;Descrizione generata automaticamente">
            <a:extLst>
              <a:ext uri="{FF2B5EF4-FFF2-40B4-BE49-F238E27FC236}">
                <a16:creationId xmlns:a16="http://schemas.microsoft.com/office/drawing/2014/main" id="{9385462C-2CFA-D396-CD3E-81413F64A8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94" y="6542684"/>
            <a:ext cx="337011" cy="186146"/>
          </a:xfrm>
          <a:prstGeom prst="rect">
            <a:avLst/>
          </a:prstGeom>
        </p:spPr>
      </p:pic>
      <p:pic>
        <p:nvPicPr>
          <p:cNvPr id="14" name="Immagine 13" descr="Immagine che contiene cerchio, emblema, simbolo&#10;&#10;Descrizione generata automaticamente">
            <a:extLst>
              <a:ext uri="{FF2B5EF4-FFF2-40B4-BE49-F238E27FC236}">
                <a16:creationId xmlns:a16="http://schemas.microsoft.com/office/drawing/2014/main" id="{14B083BE-B6A3-BF47-8D38-54E2870521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911" y="6477364"/>
            <a:ext cx="328779" cy="327516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4EBF5C75-275C-E61F-381D-998AA8FBEDA9}"/>
              </a:ext>
            </a:extLst>
          </p:cNvPr>
          <p:cNvSpPr/>
          <p:nvPr/>
        </p:nvSpPr>
        <p:spPr>
          <a:xfrm>
            <a:off x="6495393" y="1169695"/>
            <a:ext cx="4981902" cy="5197299"/>
          </a:xfrm>
          <a:prstGeom prst="rect">
            <a:avLst/>
          </a:prstGeom>
          <a:solidFill>
            <a:schemeClr val="bg1"/>
          </a:solidFill>
          <a:ln w="3175">
            <a:solidFill>
              <a:srgbClr val="2D48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Elemento grafico 10" descr="Immagini contorno">
            <a:extLst>
              <a:ext uri="{FF2B5EF4-FFF2-40B4-BE49-F238E27FC236}">
                <a16:creationId xmlns:a16="http://schemas.microsoft.com/office/drawing/2014/main" id="{59C6F48E-945E-A1B1-A122-FE7D9E0D38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50771" y="2242815"/>
            <a:ext cx="1671145" cy="1671145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4C557DE5-7F1A-C06A-7C2D-79727717FF1E}"/>
              </a:ext>
            </a:extLst>
          </p:cNvPr>
          <p:cNvSpPr/>
          <p:nvPr/>
        </p:nvSpPr>
        <p:spPr>
          <a:xfrm>
            <a:off x="714706" y="1162186"/>
            <a:ext cx="4981902" cy="5197299"/>
          </a:xfrm>
          <a:prstGeom prst="rect">
            <a:avLst/>
          </a:prstGeom>
          <a:solidFill>
            <a:schemeClr val="bg1"/>
          </a:solidFill>
          <a:ln w="3175">
            <a:solidFill>
              <a:srgbClr val="2D48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3" name="Elemento grafico 22" descr="Grafico a barre contorno">
            <a:extLst>
              <a:ext uri="{FF2B5EF4-FFF2-40B4-BE49-F238E27FC236}">
                <a16:creationId xmlns:a16="http://schemas.microsoft.com/office/drawing/2014/main" id="{436FD8D9-970D-6A5F-AFD4-C6F30C3C5DA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100399" y="3670727"/>
            <a:ext cx="1744719" cy="1744719"/>
          </a:xfrm>
          <a:prstGeom prst="rect">
            <a:avLst/>
          </a:prstGeom>
        </p:spPr>
      </p:pic>
      <p:pic>
        <p:nvPicPr>
          <p:cNvPr id="26" name="Elemento grafico 25" descr="Immagini contorno">
            <a:extLst>
              <a:ext uri="{FF2B5EF4-FFF2-40B4-BE49-F238E27FC236}">
                <a16:creationId xmlns:a16="http://schemas.microsoft.com/office/drawing/2014/main" id="{18236CC7-D22F-010B-3A6A-39AB032546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85863" y="2237565"/>
            <a:ext cx="1671145" cy="1671145"/>
          </a:xfrm>
          <a:prstGeom prst="rect">
            <a:avLst/>
          </a:prstGeom>
        </p:spPr>
      </p:pic>
      <p:pic>
        <p:nvPicPr>
          <p:cNvPr id="27" name="Elemento grafico 26" descr="Grafico a barre contorno">
            <a:extLst>
              <a:ext uri="{FF2B5EF4-FFF2-40B4-BE49-F238E27FC236}">
                <a16:creationId xmlns:a16="http://schemas.microsoft.com/office/drawing/2014/main" id="{8ED78029-16A5-63D7-0E49-F09F409AF3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335491" y="3665477"/>
            <a:ext cx="1744719" cy="1744719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E30D8CD7-C829-F451-AB29-98D9006C4F08}"/>
              </a:ext>
            </a:extLst>
          </p:cNvPr>
          <p:cNvSpPr txBox="1"/>
          <p:nvPr/>
        </p:nvSpPr>
        <p:spPr>
          <a:xfrm>
            <a:off x="278522" y="430987"/>
            <a:ext cx="6096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(Titolo slide)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Lorem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ipsum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dolor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sit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amet</a:t>
            </a:r>
            <a:endParaRPr lang="it-IT" sz="2200">
              <a:latin typeface="Gill Sans MT" panose="020B0502020104020203" pitchFamily="34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F21D548-C512-6176-2E35-88FF44B31817}"/>
              </a:ext>
            </a:extLst>
          </p:cNvPr>
          <p:cNvSpPr txBox="1"/>
          <p:nvPr/>
        </p:nvSpPr>
        <p:spPr>
          <a:xfrm>
            <a:off x="11125201" y="6522183"/>
            <a:ext cx="788277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300" b="1">
                <a:solidFill>
                  <a:srgbClr val="2D4839"/>
                </a:solidFill>
                <a:latin typeface="Gill Sans MT" panose="020B0502020104020203" pitchFamily="34" charset="0"/>
              </a:rPr>
              <a:t>XX/XX</a:t>
            </a:r>
            <a:endParaRPr lang="it-IT" sz="1300">
              <a:latin typeface="Gill Sans MT" panose="020B0502020104020203" pitchFamily="34" charset="0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5A88D59E-0A21-30B9-99EA-4F32CE44CA9E}"/>
              </a:ext>
            </a:extLst>
          </p:cNvPr>
          <p:cNvSpPr txBox="1"/>
          <p:nvPr/>
        </p:nvSpPr>
        <p:spPr>
          <a:xfrm>
            <a:off x="278522" y="6508326"/>
            <a:ext cx="3505202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1300" b="1">
                <a:solidFill>
                  <a:srgbClr val="2D4839"/>
                </a:solidFill>
              </a:defRPr>
            </a:lvl1pPr>
          </a:lstStyle>
          <a:p>
            <a:r>
              <a:rPr lang="it-IT" err="1">
                <a:latin typeface="Gill Sans MT" panose="020B0502020104020203" pitchFamily="34" charset="0"/>
              </a:rPr>
              <a:t>Candidat</a:t>
            </a:r>
            <a:r>
              <a:rPr lang="it-IT">
                <a:latin typeface="Gill Sans MT" panose="020B0502020104020203" pitchFamily="34" charset="0"/>
              </a:rPr>
              <a:t>*: XXX </a:t>
            </a:r>
            <a:r>
              <a:rPr lang="it-IT" err="1">
                <a:latin typeface="Gill Sans MT" panose="020B0502020104020203" pitchFamily="34" charset="0"/>
              </a:rPr>
              <a:t>XXX</a:t>
            </a:r>
            <a:r>
              <a:rPr lang="it-IT">
                <a:latin typeface="Gill Sans MT" panose="020B0502020104020203" pitchFamily="34" charset="0"/>
              </a:rPr>
              <a:t> </a:t>
            </a:r>
            <a:r>
              <a:rPr lang="it-IT" err="1">
                <a:latin typeface="Gill Sans MT" panose="020B0502020104020203" pitchFamily="34" charset="0"/>
              </a:rPr>
              <a:t>Matr</a:t>
            </a:r>
            <a:r>
              <a:rPr lang="it-IT">
                <a:latin typeface="Gill Sans MT" panose="020B0502020104020203" pitchFamily="34" charset="0"/>
              </a:rPr>
              <a:t>. XXX/XXX 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1FA9374-6287-D325-289A-4B2022F836F1}"/>
              </a:ext>
            </a:extLst>
          </p:cNvPr>
          <p:cNvCxnSpPr>
            <a:cxnSpLocks/>
          </p:cNvCxnSpPr>
          <p:nvPr/>
        </p:nvCxnSpPr>
        <p:spPr>
          <a:xfrm>
            <a:off x="-14839" y="6440549"/>
            <a:ext cx="12204000" cy="0"/>
          </a:xfrm>
          <a:prstGeom prst="line">
            <a:avLst/>
          </a:prstGeom>
          <a:ln w="19050">
            <a:solidFill>
              <a:srgbClr val="A7CE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898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B7674481-1B82-66FD-093F-FA50E6C7B1ED}"/>
              </a:ext>
            </a:extLst>
          </p:cNvPr>
          <p:cNvSpPr/>
          <p:nvPr/>
        </p:nvSpPr>
        <p:spPr>
          <a:xfrm>
            <a:off x="-1" y="315316"/>
            <a:ext cx="6779173" cy="714705"/>
          </a:xfrm>
          <a:prstGeom prst="rect">
            <a:avLst/>
          </a:prstGeom>
          <a:solidFill>
            <a:srgbClr val="A7CEBC"/>
          </a:solidFill>
          <a:ln>
            <a:solidFill>
              <a:srgbClr val="A7CE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/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A5BBAA9-198E-9B9D-231C-0B5E3C3F6FF6}"/>
              </a:ext>
            </a:extLst>
          </p:cNvPr>
          <p:cNvCxnSpPr>
            <a:cxnSpLocks/>
          </p:cNvCxnSpPr>
          <p:nvPr/>
        </p:nvCxnSpPr>
        <p:spPr>
          <a:xfrm>
            <a:off x="-1" y="935428"/>
            <a:ext cx="6096001" cy="0"/>
          </a:xfrm>
          <a:prstGeom prst="line">
            <a:avLst/>
          </a:prstGeom>
          <a:ln w="19050">
            <a:solidFill>
              <a:srgbClr val="2D48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6CFC0F4-5FC9-4ADE-8E31-C2F3E5E401DF}"/>
              </a:ext>
            </a:extLst>
          </p:cNvPr>
          <p:cNvSpPr txBox="1"/>
          <p:nvPr/>
        </p:nvSpPr>
        <p:spPr>
          <a:xfrm>
            <a:off x="11125201" y="6522183"/>
            <a:ext cx="788277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300" b="1">
                <a:solidFill>
                  <a:srgbClr val="2D4839"/>
                </a:solidFill>
                <a:latin typeface="Gill Sans MT" panose="020B0502020104020203" pitchFamily="34" charset="0"/>
              </a:rPr>
              <a:t>XX/XX</a:t>
            </a:r>
            <a:endParaRPr lang="it-IT" sz="1300">
              <a:latin typeface="Gill Sans MT" panose="020B0502020104020203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22309FE-F1C1-A867-2DE8-8A59D2064F8A}"/>
              </a:ext>
            </a:extLst>
          </p:cNvPr>
          <p:cNvSpPr txBox="1"/>
          <p:nvPr/>
        </p:nvSpPr>
        <p:spPr>
          <a:xfrm>
            <a:off x="278522" y="6508326"/>
            <a:ext cx="3505202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1300" b="1">
                <a:solidFill>
                  <a:srgbClr val="2D4839"/>
                </a:solidFill>
              </a:defRPr>
            </a:lvl1pPr>
          </a:lstStyle>
          <a:p>
            <a:r>
              <a:rPr lang="it-IT" err="1">
                <a:latin typeface="Gill Sans MT" panose="020B0502020104020203" pitchFamily="34" charset="0"/>
              </a:rPr>
              <a:t>Candidat</a:t>
            </a:r>
            <a:r>
              <a:rPr lang="it-IT">
                <a:latin typeface="Gill Sans MT" panose="020B0502020104020203" pitchFamily="34" charset="0"/>
              </a:rPr>
              <a:t>*: XXX </a:t>
            </a:r>
            <a:r>
              <a:rPr lang="it-IT" err="1">
                <a:latin typeface="Gill Sans MT" panose="020B0502020104020203" pitchFamily="34" charset="0"/>
              </a:rPr>
              <a:t>XXX</a:t>
            </a:r>
            <a:r>
              <a:rPr lang="it-IT">
                <a:latin typeface="Gill Sans MT" panose="020B0502020104020203" pitchFamily="34" charset="0"/>
              </a:rPr>
              <a:t> </a:t>
            </a:r>
            <a:r>
              <a:rPr lang="it-IT" err="1">
                <a:latin typeface="Gill Sans MT" panose="020B0502020104020203" pitchFamily="34" charset="0"/>
              </a:rPr>
              <a:t>Matr</a:t>
            </a:r>
            <a:r>
              <a:rPr lang="it-IT">
                <a:latin typeface="Gill Sans MT" panose="020B0502020104020203" pitchFamily="34" charset="0"/>
              </a:rPr>
              <a:t>. XXX/XXX </a:t>
            </a:r>
          </a:p>
        </p:txBody>
      </p:sp>
      <p:pic>
        <p:nvPicPr>
          <p:cNvPr id="12" name="Picture 2" descr="Immagine che contiene logo, simbolo, emblema, testo&#10;&#10;Descrizione generata automaticamente">
            <a:extLst>
              <a:ext uri="{FF2B5EF4-FFF2-40B4-BE49-F238E27FC236}">
                <a16:creationId xmlns:a16="http://schemas.microsoft.com/office/drawing/2014/main" id="{D071AD30-F48D-C6AF-BF19-B9F367A855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" t="3630" r="5561" b="4106"/>
          <a:stretch/>
        </p:blipFill>
        <p:spPr bwMode="auto">
          <a:xfrm>
            <a:off x="5456897" y="6440549"/>
            <a:ext cx="390676" cy="40114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magine 12" descr="Immagine che contiene Elementi grafici, Carattere, grafica, logo&#10;&#10;Descrizione generata automaticamente">
            <a:extLst>
              <a:ext uri="{FF2B5EF4-FFF2-40B4-BE49-F238E27FC236}">
                <a16:creationId xmlns:a16="http://schemas.microsoft.com/office/drawing/2014/main" id="{9385462C-2CFA-D396-CD3E-81413F64A8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94" y="6542684"/>
            <a:ext cx="337011" cy="186146"/>
          </a:xfrm>
          <a:prstGeom prst="rect">
            <a:avLst/>
          </a:prstGeom>
        </p:spPr>
      </p:pic>
      <p:pic>
        <p:nvPicPr>
          <p:cNvPr id="14" name="Immagine 13" descr="Immagine che contiene cerchio, emblema, simbolo&#10;&#10;Descrizione generata automaticamente">
            <a:extLst>
              <a:ext uri="{FF2B5EF4-FFF2-40B4-BE49-F238E27FC236}">
                <a16:creationId xmlns:a16="http://schemas.microsoft.com/office/drawing/2014/main" id="{14B083BE-B6A3-BF47-8D38-54E2870521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911" y="6477364"/>
            <a:ext cx="328779" cy="327516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4EBF5C75-275C-E61F-381D-998AA8FBEDA9}"/>
              </a:ext>
            </a:extLst>
          </p:cNvPr>
          <p:cNvSpPr/>
          <p:nvPr/>
        </p:nvSpPr>
        <p:spPr>
          <a:xfrm>
            <a:off x="357350" y="1282262"/>
            <a:ext cx="7178565" cy="4981904"/>
          </a:xfrm>
          <a:prstGeom prst="rect">
            <a:avLst/>
          </a:prstGeom>
          <a:noFill/>
          <a:ln w="3175">
            <a:solidFill>
              <a:srgbClr val="2D483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13285D20-8F2E-60FE-D6CE-AF98206032B4}"/>
              </a:ext>
            </a:extLst>
          </p:cNvPr>
          <p:cNvSpPr/>
          <p:nvPr/>
        </p:nvSpPr>
        <p:spPr>
          <a:xfrm>
            <a:off x="7767145" y="1282262"/>
            <a:ext cx="4067504" cy="4981904"/>
          </a:xfrm>
          <a:prstGeom prst="rect">
            <a:avLst/>
          </a:prstGeom>
          <a:solidFill>
            <a:srgbClr val="BAE1C2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/>
          </a:p>
        </p:txBody>
      </p:sp>
      <p:pic>
        <p:nvPicPr>
          <p:cNvPr id="21" name="Elemento grafico 20" descr="Immagini contorno">
            <a:extLst>
              <a:ext uri="{FF2B5EF4-FFF2-40B4-BE49-F238E27FC236}">
                <a16:creationId xmlns:a16="http://schemas.microsoft.com/office/drawing/2014/main" id="{73BD3E41-1A62-A974-6C72-807AC10CC5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69035" y="2101674"/>
            <a:ext cx="1671145" cy="1671145"/>
          </a:xfrm>
          <a:prstGeom prst="rect">
            <a:avLst/>
          </a:prstGeom>
        </p:spPr>
      </p:pic>
      <p:pic>
        <p:nvPicPr>
          <p:cNvPr id="22" name="Elemento grafico 21" descr="Grafico a barre contorno">
            <a:extLst>
              <a:ext uri="{FF2B5EF4-FFF2-40B4-BE49-F238E27FC236}">
                <a16:creationId xmlns:a16="http://schemas.microsoft.com/office/drawing/2014/main" id="{C8224239-2C87-C361-8578-B934E5FBCC6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18663" y="3529586"/>
            <a:ext cx="1744719" cy="1744719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7594DAE6-39F8-1F93-1AA5-4CFB6A0DD250}"/>
              </a:ext>
            </a:extLst>
          </p:cNvPr>
          <p:cNvSpPr txBox="1"/>
          <p:nvPr/>
        </p:nvSpPr>
        <p:spPr>
          <a:xfrm>
            <a:off x="278522" y="430987"/>
            <a:ext cx="6096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(Titolo slide)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Lorem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ipsum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dolor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sit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amet</a:t>
            </a:r>
            <a:endParaRPr lang="it-IT" sz="2200">
              <a:latin typeface="Gill Sans MT" panose="020B0502020104020203" pitchFamily="34" charset="0"/>
            </a:endParaRP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89B8DA41-27B1-63CC-BB92-1FCEFEEA99BF}"/>
              </a:ext>
            </a:extLst>
          </p:cNvPr>
          <p:cNvCxnSpPr>
            <a:cxnSpLocks/>
          </p:cNvCxnSpPr>
          <p:nvPr/>
        </p:nvCxnSpPr>
        <p:spPr>
          <a:xfrm>
            <a:off x="-14839" y="6440549"/>
            <a:ext cx="12204000" cy="0"/>
          </a:xfrm>
          <a:prstGeom prst="line">
            <a:avLst/>
          </a:prstGeom>
          <a:ln w="19050">
            <a:solidFill>
              <a:srgbClr val="A7CE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83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9606462C-9A3E-74A8-A02F-857ED60778BF}"/>
              </a:ext>
            </a:extLst>
          </p:cNvPr>
          <p:cNvSpPr/>
          <p:nvPr/>
        </p:nvSpPr>
        <p:spPr>
          <a:xfrm>
            <a:off x="-1" y="315316"/>
            <a:ext cx="6779173" cy="714705"/>
          </a:xfrm>
          <a:prstGeom prst="rect">
            <a:avLst/>
          </a:prstGeom>
          <a:solidFill>
            <a:srgbClr val="A7CEBC"/>
          </a:solidFill>
          <a:ln>
            <a:solidFill>
              <a:srgbClr val="A7CE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/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A5BBAA9-198E-9B9D-231C-0B5E3C3F6FF6}"/>
              </a:ext>
            </a:extLst>
          </p:cNvPr>
          <p:cNvCxnSpPr>
            <a:cxnSpLocks/>
          </p:cNvCxnSpPr>
          <p:nvPr/>
        </p:nvCxnSpPr>
        <p:spPr>
          <a:xfrm>
            <a:off x="-1" y="935428"/>
            <a:ext cx="6096001" cy="0"/>
          </a:xfrm>
          <a:prstGeom prst="line">
            <a:avLst/>
          </a:prstGeom>
          <a:ln w="19050">
            <a:solidFill>
              <a:srgbClr val="2D48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Immagine che contiene logo, simbolo, emblema, testo&#10;&#10;Descrizione generata automaticamente">
            <a:extLst>
              <a:ext uri="{FF2B5EF4-FFF2-40B4-BE49-F238E27FC236}">
                <a16:creationId xmlns:a16="http://schemas.microsoft.com/office/drawing/2014/main" id="{D071AD30-F48D-C6AF-BF19-B9F367A855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2" t="3630" r="5561" b="4106"/>
          <a:stretch/>
        </p:blipFill>
        <p:spPr bwMode="auto">
          <a:xfrm>
            <a:off x="5456897" y="6440549"/>
            <a:ext cx="390676" cy="40114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magine 12" descr="Immagine che contiene Elementi grafici, Carattere, grafica, logo&#10;&#10;Descrizione generata automaticamente">
            <a:extLst>
              <a:ext uri="{FF2B5EF4-FFF2-40B4-BE49-F238E27FC236}">
                <a16:creationId xmlns:a16="http://schemas.microsoft.com/office/drawing/2014/main" id="{9385462C-2CFA-D396-CD3E-81413F64A8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94" y="6542684"/>
            <a:ext cx="337011" cy="186146"/>
          </a:xfrm>
          <a:prstGeom prst="rect">
            <a:avLst/>
          </a:prstGeom>
        </p:spPr>
      </p:pic>
      <p:pic>
        <p:nvPicPr>
          <p:cNvPr id="14" name="Immagine 13" descr="Immagine che contiene cerchio, emblema, simbolo&#10;&#10;Descrizione generata automaticamente">
            <a:extLst>
              <a:ext uri="{FF2B5EF4-FFF2-40B4-BE49-F238E27FC236}">
                <a16:creationId xmlns:a16="http://schemas.microsoft.com/office/drawing/2014/main" id="{14B083BE-B6A3-BF47-8D38-54E2870521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911" y="6477364"/>
            <a:ext cx="328779" cy="327516"/>
          </a:xfrm>
          <a:prstGeom prst="rect">
            <a:avLst/>
          </a:prstGeom>
        </p:spPr>
      </p:pic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A496A8AB-CE82-6B2D-10D5-9F433FA62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054311"/>
              </p:ext>
            </p:extLst>
          </p:nvPr>
        </p:nvGraphicFramePr>
        <p:xfrm>
          <a:off x="2506717" y="1760220"/>
          <a:ext cx="7178564" cy="3337560"/>
        </p:xfrm>
        <a:graphic>
          <a:graphicData uri="http://schemas.openxmlformats.org/drawingml/2006/table">
            <a:tbl>
              <a:tblPr firstRow="1">
                <a:tableStyleId>{10A1B5D5-9B99-4C35-A422-299274C87663}</a:tableStyleId>
              </a:tblPr>
              <a:tblGrid>
                <a:gridCol w="1794641">
                  <a:extLst>
                    <a:ext uri="{9D8B030D-6E8A-4147-A177-3AD203B41FA5}">
                      <a16:colId xmlns:a16="http://schemas.microsoft.com/office/drawing/2014/main" val="892984340"/>
                    </a:ext>
                  </a:extLst>
                </a:gridCol>
                <a:gridCol w="1794641">
                  <a:extLst>
                    <a:ext uri="{9D8B030D-6E8A-4147-A177-3AD203B41FA5}">
                      <a16:colId xmlns:a16="http://schemas.microsoft.com/office/drawing/2014/main" val="381360926"/>
                    </a:ext>
                  </a:extLst>
                </a:gridCol>
                <a:gridCol w="1794641">
                  <a:extLst>
                    <a:ext uri="{9D8B030D-6E8A-4147-A177-3AD203B41FA5}">
                      <a16:colId xmlns:a16="http://schemas.microsoft.com/office/drawing/2014/main" val="3780840963"/>
                    </a:ext>
                  </a:extLst>
                </a:gridCol>
                <a:gridCol w="1794641">
                  <a:extLst>
                    <a:ext uri="{9D8B030D-6E8A-4147-A177-3AD203B41FA5}">
                      <a16:colId xmlns:a16="http://schemas.microsoft.com/office/drawing/2014/main" val="3169185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>
                          <a:latin typeface="Gill Sans MT" panose="020B0502020104020203" pitchFamily="34" charset="0"/>
                        </a:rPr>
                        <a:t>Col 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483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>
                          <a:latin typeface="Gill Sans MT" panose="020B0502020104020203" pitchFamily="34" charset="0"/>
                        </a:rPr>
                        <a:t>Col 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483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>
                          <a:latin typeface="Gill Sans MT" panose="020B0502020104020203" pitchFamily="34" charset="0"/>
                        </a:rPr>
                        <a:t>Col 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483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>
                          <a:latin typeface="Gill Sans MT" panose="020B0502020104020203" pitchFamily="34" charset="0"/>
                        </a:rPr>
                        <a:t>Col 4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48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090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>
                          <a:solidFill>
                            <a:srgbClr val="002400"/>
                          </a:solidFill>
                          <a:latin typeface="Gill Sans MT" panose="020B0502020104020203" pitchFamily="34" charset="0"/>
                        </a:rPr>
                        <a:t>R1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>
                          <a:solidFill>
                            <a:srgbClr val="002400"/>
                          </a:solidFill>
                          <a:latin typeface="Gill Sans MT" panose="020B0502020104020203" pitchFamily="34" charset="0"/>
                        </a:rPr>
                        <a:t>R1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84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>
                          <a:solidFill>
                            <a:srgbClr val="002400"/>
                          </a:solidFill>
                          <a:latin typeface="Gill Sans MT" panose="020B0502020104020203" pitchFamily="34" charset="0"/>
                        </a:rPr>
                        <a:t>R2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EBC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EBC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EBC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EBC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436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>
                          <a:solidFill>
                            <a:srgbClr val="002400"/>
                          </a:solidFill>
                          <a:latin typeface="Gill Sans MT" panose="020B0502020104020203" pitchFamily="34" charset="0"/>
                        </a:rPr>
                        <a:t>R3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161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EBC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EBC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EBC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CEBC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526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75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0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0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0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904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756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0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0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0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>
                        <a:solidFill>
                          <a:srgbClr val="0024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CEBC">
                          <a:alpha val="30196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050848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84378295-AA63-5267-A75C-043A8F941AC0}"/>
              </a:ext>
            </a:extLst>
          </p:cNvPr>
          <p:cNvSpPr txBox="1"/>
          <p:nvPr/>
        </p:nvSpPr>
        <p:spPr>
          <a:xfrm>
            <a:off x="278522" y="430987"/>
            <a:ext cx="60960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(Titolo slide)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Lorem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ipsum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dolor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sit</a:t>
            </a:r>
            <a:r>
              <a:rPr lang="it-IT" sz="2200" b="1">
                <a:solidFill>
                  <a:srgbClr val="2D4839"/>
                </a:solidFill>
                <a:latin typeface="Gill Sans MT" panose="020B0502020104020203" pitchFamily="34" charset="0"/>
              </a:rPr>
              <a:t> </a:t>
            </a:r>
            <a:r>
              <a:rPr lang="it-IT" sz="2200" b="1" err="1">
                <a:solidFill>
                  <a:srgbClr val="2D4839"/>
                </a:solidFill>
                <a:latin typeface="Gill Sans MT" panose="020B0502020104020203" pitchFamily="34" charset="0"/>
              </a:rPr>
              <a:t>amet</a:t>
            </a:r>
            <a:endParaRPr lang="it-IT" sz="2200">
              <a:latin typeface="Gill Sans MT" panose="020B0502020104020203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32E0899-C3CE-5BE5-4B1C-8851D115C587}"/>
              </a:ext>
            </a:extLst>
          </p:cNvPr>
          <p:cNvSpPr txBox="1"/>
          <p:nvPr/>
        </p:nvSpPr>
        <p:spPr>
          <a:xfrm>
            <a:off x="11125201" y="6522183"/>
            <a:ext cx="788277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300" b="1">
                <a:solidFill>
                  <a:srgbClr val="2D4839"/>
                </a:solidFill>
                <a:latin typeface="Gill Sans MT" panose="020B0502020104020203" pitchFamily="34" charset="0"/>
              </a:rPr>
              <a:t>XX/XX</a:t>
            </a:r>
            <a:endParaRPr lang="it-IT" sz="1300">
              <a:latin typeface="Gill Sans MT" panose="020B0502020104020203" pitchFamily="34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25A1018-E690-7D8F-D68D-76A614944AC4}"/>
              </a:ext>
            </a:extLst>
          </p:cNvPr>
          <p:cNvSpPr txBox="1"/>
          <p:nvPr/>
        </p:nvSpPr>
        <p:spPr>
          <a:xfrm>
            <a:off x="278522" y="6508326"/>
            <a:ext cx="3505202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it-IT"/>
            </a:defPPr>
            <a:lvl1pPr>
              <a:defRPr sz="1300" b="1">
                <a:solidFill>
                  <a:srgbClr val="2D4839"/>
                </a:solidFill>
              </a:defRPr>
            </a:lvl1pPr>
          </a:lstStyle>
          <a:p>
            <a:r>
              <a:rPr lang="it-IT" err="1">
                <a:latin typeface="Gill Sans MT" panose="020B0502020104020203" pitchFamily="34" charset="0"/>
              </a:rPr>
              <a:t>Candidat</a:t>
            </a:r>
            <a:r>
              <a:rPr lang="it-IT">
                <a:latin typeface="Gill Sans MT" panose="020B0502020104020203" pitchFamily="34" charset="0"/>
              </a:rPr>
              <a:t>*: XXX </a:t>
            </a:r>
            <a:r>
              <a:rPr lang="it-IT" err="1">
                <a:latin typeface="Gill Sans MT" panose="020B0502020104020203" pitchFamily="34" charset="0"/>
              </a:rPr>
              <a:t>XXX</a:t>
            </a:r>
            <a:r>
              <a:rPr lang="it-IT">
                <a:latin typeface="Gill Sans MT" panose="020B0502020104020203" pitchFamily="34" charset="0"/>
              </a:rPr>
              <a:t> </a:t>
            </a:r>
            <a:r>
              <a:rPr lang="it-IT" err="1">
                <a:latin typeface="Gill Sans MT" panose="020B0502020104020203" pitchFamily="34" charset="0"/>
              </a:rPr>
              <a:t>Matr</a:t>
            </a:r>
            <a:r>
              <a:rPr lang="it-IT">
                <a:latin typeface="Gill Sans MT" panose="020B0502020104020203" pitchFamily="34" charset="0"/>
              </a:rPr>
              <a:t>. XXX/XXX 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DCAF98AE-FCCB-13C7-E5B7-C30D7C7AB537}"/>
              </a:ext>
            </a:extLst>
          </p:cNvPr>
          <p:cNvCxnSpPr>
            <a:cxnSpLocks/>
          </p:cNvCxnSpPr>
          <p:nvPr/>
        </p:nvCxnSpPr>
        <p:spPr>
          <a:xfrm>
            <a:off x="-14839" y="6440549"/>
            <a:ext cx="12204000" cy="0"/>
          </a:xfrm>
          <a:prstGeom prst="line">
            <a:avLst/>
          </a:prstGeom>
          <a:ln w="19050">
            <a:solidFill>
              <a:srgbClr val="A7CE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318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0935EB32-91A3-2DB2-79FA-EFB381F28E33}"/>
              </a:ext>
            </a:extLst>
          </p:cNvPr>
          <p:cNvSpPr/>
          <p:nvPr/>
        </p:nvSpPr>
        <p:spPr>
          <a:xfrm>
            <a:off x="-2" y="3174124"/>
            <a:ext cx="12192002" cy="504498"/>
          </a:xfrm>
          <a:prstGeom prst="rect">
            <a:avLst/>
          </a:prstGeom>
          <a:solidFill>
            <a:srgbClr val="BAE1C2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0D5C39B-2603-97FB-B63E-AB96A9170C95}"/>
              </a:ext>
            </a:extLst>
          </p:cNvPr>
          <p:cNvSpPr/>
          <p:nvPr/>
        </p:nvSpPr>
        <p:spPr>
          <a:xfrm>
            <a:off x="2091558" y="2480441"/>
            <a:ext cx="8019393" cy="1902373"/>
          </a:xfrm>
          <a:prstGeom prst="rect">
            <a:avLst/>
          </a:prstGeom>
          <a:solidFill>
            <a:srgbClr val="A7CEBC"/>
          </a:solidFill>
          <a:ln>
            <a:solidFill>
              <a:srgbClr val="A7CEB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74360D4-9D93-F244-BAE4-C4BDEE1F0FBA}"/>
              </a:ext>
            </a:extLst>
          </p:cNvPr>
          <p:cNvSpPr txBox="1"/>
          <p:nvPr/>
        </p:nvSpPr>
        <p:spPr>
          <a:xfrm>
            <a:off x="2580945" y="3044279"/>
            <a:ext cx="704653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4400">
                <a:solidFill>
                  <a:srgbClr val="2D4839"/>
                </a:solidFill>
                <a:latin typeface="Gill Sans MT" panose="020B0502020104020203" pitchFamily="34" charset="0"/>
                <a:ea typeface="Cambria" panose="02040503050406030204" pitchFamily="18" charset="0"/>
                <a:cs typeface="Times New Roman" pitchFamily="18" charset="0"/>
              </a:rPr>
              <a:t>GRAZIE PER L’ATTENZIONE</a:t>
            </a:r>
            <a:endParaRPr lang="it-IT" sz="4400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F029408B-8289-E7AA-7F22-2FFB768F2F3C}"/>
              </a:ext>
            </a:extLst>
          </p:cNvPr>
          <p:cNvCxnSpPr>
            <a:cxnSpLocks/>
          </p:cNvCxnSpPr>
          <p:nvPr/>
        </p:nvCxnSpPr>
        <p:spPr>
          <a:xfrm>
            <a:off x="2717578" y="3954643"/>
            <a:ext cx="6794282" cy="0"/>
          </a:xfrm>
          <a:prstGeom prst="line">
            <a:avLst/>
          </a:prstGeom>
          <a:ln w="19050">
            <a:solidFill>
              <a:srgbClr val="2D48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080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9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CHIARA MARAVIGLIA</dc:creator>
  <cp:revision>1</cp:revision>
  <dcterms:created xsi:type="dcterms:W3CDTF">2023-12-04T10:27:24Z</dcterms:created>
  <dcterms:modified xsi:type="dcterms:W3CDTF">2023-12-07T09:58:39Z</dcterms:modified>
</cp:coreProperties>
</file>